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 id="2147483664" r:id="rId3"/>
  </p:sldMasterIdLst>
  <p:notesMasterIdLst>
    <p:notesMasterId r:id="rId16"/>
  </p:notesMasterIdLst>
  <p:handoutMasterIdLst>
    <p:handoutMasterId r:id="rId17"/>
  </p:handoutMasterIdLst>
  <p:sldIdLst>
    <p:sldId id="293" r:id="rId4"/>
    <p:sldId id="324" r:id="rId5"/>
    <p:sldId id="325" r:id="rId6"/>
    <p:sldId id="335" r:id="rId7"/>
    <p:sldId id="327" r:id="rId8"/>
    <p:sldId id="336" r:id="rId9"/>
    <p:sldId id="321" r:id="rId10"/>
    <p:sldId id="326" r:id="rId11"/>
    <p:sldId id="328" r:id="rId12"/>
    <p:sldId id="330" r:id="rId13"/>
    <p:sldId id="333" r:id="rId14"/>
    <p:sldId id="334" r:id="rId15"/>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209">
          <p15:clr>
            <a:srgbClr val="A4A3A4"/>
          </p15:clr>
        </p15:guide>
        <p15:guide id="2" pos="385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0000"/>
    <a:srgbClr val="F8C7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13" autoAdjust="0"/>
    <p:restoredTop sz="94608"/>
  </p:normalViewPr>
  <p:slideViewPr>
    <p:cSldViewPr snapToGrid="0" showGuides="1">
      <p:cViewPr varScale="1">
        <p:scale>
          <a:sx n="85" d="100"/>
          <a:sy n="85" d="100"/>
        </p:scale>
        <p:origin x="76" y="224"/>
      </p:cViewPr>
      <p:guideLst>
        <p:guide orient="horz" pos="2209"/>
        <p:guide pos="385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t>‹#›</a:t>
            </a:fld>
            <a:endParaRPr lang="zh-CN" altLang="en-US" sz="1200" strike="noStrike" noProof="1">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fld id="{7F9DCA19-E063-475A-B517-7D48E96C93B8}" type="slidenum">
              <a:rPr kumimoji="0" lang="zh-CN" altLang="en-US" sz="1200" b="0" i="0" u="none" strike="noStrike" kern="1200" cap="none" spc="0" normalizeH="0" baseline="0" noProof="1" smtClean="0">
                <a:ln>
                  <a:noFill/>
                </a:ln>
                <a:solidFill>
                  <a:prstClr val="black"/>
                </a:solidFill>
                <a:effectLst/>
                <a:uLnTx/>
                <a:uFillTx/>
                <a:latin typeface="Calibri" panose="020F0502020204030204" pitchFamily="34" charset="0"/>
                <a:ea typeface="宋体" panose="02010600030101010101" pitchFamily="2" charset="-122"/>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tabLst/>
                <a:defRPr/>
              </a:pPr>
              <a:t>3</a:t>
            </a:fld>
            <a:endParaRPr kumimoji="0" lang="zh-CN" altLang="en-US"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ea"/>
            </a:endParaRPr>
          </a:p>
        </p:txBody>
      </p:sp>
    </p:spTree>
    <p:extLst>
      <p:ext uri="{BB962C8B-B14F-4D97-AF65-F5344CB8AC3E}">
        <p14:creationId xmlns:p14="http://schemas.microsoft.com/office/powerpoint/2010/main" val="17173479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FF2CC"/>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8814433" y="169953"/>
            <a:ext cx="3202755" cy="1120964"/>
          </a:xfrm>
          <a:prstGeom prst="rect">
            <a:avLst/>
          </a:prstGeom>
          <a:effectLst>
            <a:glow rad="101600">
              <a:schemeClr val="accent4">
                <a:lumMod val="20000"/>
                <a:lumOff val="80000"/>
                <a:alpha val="60000"/>
              </a:schemeClr>
            </a:glow>
            <a:softEdge rad="88900"/>
          </a:effectLst>
        </p:spPr>
      </p:pic>
      <p:sp>
        <p:nvSpPr>
          <p:cNvPr id="2" name="标题 1"/>
          <p:cNvSpPr>
            <a:spLocks noGrp="1"/>
          </p:cNvSpPr>
          <p:nvPr>
            <p:ph type="ctrTitle"/>
          </p:nvPr>
        </p:nvSpPr>
        <p:spPr>
          <a:xfrm>
            <a:off x="4038600" y="2956952"/>
            <a:ext cx="7107896" cy="1372629"/>
          </a:xfrm>
          <a:ln>
            <a:noFill/>
          </a:ln>
        </p:spPr>
        <p:txBody>
          <a:bodyPr anchor="b"/>
          <a:lstStyle>
            <a:lvl1pPr algn="ctr">
              <a:defRPr sz="6000"/>
            </a:lvl1pPr>
          </a:lstStyle>
          <a:p>
            <a:pPr fontAlgn="base"/>
            <a:endParaRPr lang="zh-CN" altLang="en-US" strike="noStrike" noProof="1"/>
          </a:p>
        </p:txBody>
      </p:sp>
      <p:sp>
        <p:nvSpPr>
          <p:cNvPr id="12"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fld id="{640C482C-3B6F-4E2E-B187-45485AA2B98D}" type="datetime1">
              <a:rPr kumimoji="0" lang="zh-CN" altLang="en-US" b="0" i="0" kern="1200" cap="none" spc="0" normalizeH="0" baseline="0" noProof="0">
                <a:latin typeface="+mn-lt"/>
                <a:ea typeface="+mn-ea"/>
                <a:cs typeface="+mn-cs"/>
              </a:rPr>
              <a:t>2018/4/27</a:t>
            </a:fld>
            <a:endParaRPr kumimoji="0" lang="zh-CN" altLang="en-US" b="0" i="0" kern="1200" cap="none" spc="0" normalizeH="0" baseline="0" noProof="0">
              <a:latin typeface="+mn-lt"/>
              <a:ea typeface="+mn-ea"/>
              <a:cs typeface="+mn-cs"/>
            </a:endParaRPr>
          </a:p>
        </p:txBody>
      </p:sp>
      <p:sp>
        <p:nvSpPr>
          <p:cNvPr id="13"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indent="0" defTabSz="914400" rtl="0" latinLnBrk="0">
              <a:lnSpc>
                <a:spcPct val="100000"/>
              </a:lnSpc>
              <a:buClrTx/>
              <a:buSzTx/>
              <a:buFontTx/>
              <a:buNone/>
              <a:defRPr/>
            </a:pPr>
            <a:endParaRPr kumimoji="0" lang="zh-CN" altLang="en-US" b="0" i="0" kern="1200" cap="none" spc="0" normalizeH="0" baseline="0" noProof="0">
              <a:latin typeface="+mn-lt"/>
              <a:ea typeface="+mn-ea"/>
              <a:cs typeface="+mn-cs"/>
            </a:endParaRPr>
          </a:p>
        </p:txBody>
      </p:sp>
      <p:sp>
        <p:nvSpPr>
          <p:cNvPr id="14"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eaLnBrk="1" fontAlgn="base" hangingPunct="1"/>
            <a:fld id="{9A0DB2DC-4C9A-4742-B13C-FB6460FD3503}" type="slidenum">
              <a:rPr lang="zh-CN" altLang="en-US" sz="1200" noProof="1" dirty="0">
                <a:solidFill>
                  <a:srgbClr val="898989"/>
                </a:solidFill>
                <a:latin typeface="Arial" panose="020B0604020202020204" pitchFamily="34" charset="0"/>
                <a:ea typeface="黑体" panose="02010609060101010101" pitchFamily="49" charset="-122"/>
                <a:cs typeface="+mn-ea"/>
              </a:rPr>
              <a:t>‹#›</a:t>
            </a:fld>
            <a:endParaRPr lang="zh-CN" altLang="en-US" sz="1200" noProof="1">
              <a:solidFill>
                <a:srgbClr val="898989"/>
              </a:solidFill>
              <a:ea typeface="黑体" panose="02010609060101010101" pitchFamily="49"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4767266" y="273054"/>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09600" y="1435103"/>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页脚占位符 4"/>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2495"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页脚占位符 4"/>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页脚占位符 3"/>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页脚占位符 3"/>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9"/>
            <a:ext cx="10515600" cy="1325563"/>
          </a:xfrm>
        </p:spPr>
        <p:txBody>
          <a:bodyPr/>
          <a:lstStyle/>
          <a:p>
            <a:pPr fontAlgn="base"/>
            <a:r>
              <a:rPr lang="zh-CN" altLang="en-US" strike="noStrike" noProof="1"/>
              <a:t>单击此处编辑母版标题样式</a:t>
            </a:r>
          </a:p>
        </p:txBody>
      </p:sp>
      <p:sp>
        <p:nvSpPr>
          <p:cNvPr id="3" name="表格占位符 2"/>
          <p:cNvSpPr>
            <a:spLocks noGrp="1"/>
          </p:cNvSpPr>
          <p:nvPr>
            <p:ph type="tbl" idx="1"/>
          </p:nvPr>
        </p:nvSpPr>
        <p:spPr>
          <a:xfrm>
            <a:off x="838200" y="1825625"/>
            <a:ext cx="10515600" cy="4351338"/>
          </a:xfrm>
        </p:spPr>
        <p:txBody>
          <a:bodyPr vert="horz" wrap="square" lIns="91440" tIns="45720" rIns="91440" bIns="45720" numCol="1" anchor="t" anchorCtr="0" compatLnSpc="1"/>
          <a:lstStyle/>
          <a:p>
            <a:pPr marL="227330" marR="0" lvl="0" indent="-227330" algn="l" defTabSz="912495" rtl="0" eaLnBrk="0" fontAlgn="base" latinLnBrk="0" hangingPunct="0">
              <a:lnSpc>
                <a:spcPct val="90000"/>
              </a:lnSpc>
              <a:spcBef>
                <a:spcPts val="1000"/>
              </a:spcBef>
              <a:spcAft>
                <a:spcPct val="0"/>
              </a:spcAft>
              <a:buClrTx/>
              <a:buSzTx/>
              <a:buFont typeface="Arial" panose="020B0604020202020204" pitchFamily="34" charset="0"/>
              <a:buChar char="•"/>
              <a:defRPr/>
            </a:pPr>
            <a:endParaRPr kumimoji="0" lang="zh-CN" altLang="en-US" sz="2800" b="0" i="0" u="none" strike="noStrike" kern="0" cap="none" spc="0" normalizeH="0" baseline="0" noProof="0">
              <a:ln>
                <a:noFill/>
              </a:ln>
              <a:solidFill>
                <a:schemeClr val="tx1"/>
              </a:solidFill>
              <a:effectLst/>
              <a:uLnTx/>
              <a:uFillTx/>
              <a:latin typeface="+mn-lt"/>
              <a:ea typeface="+mn-ea"/>
              <a:cs typeface="+mn-cs"/>
            </a:endParaRPr>
          </a:p>
        </p:txBody>
      </p:sp>
      <p:sp>
        <p:nvSpPr>
          <p:cNvPr id="4" name="页脚占位符 3"/>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页脚占位符 4">
            <a:extLst>
              <a:ext uri="{FF2B5EF4-FFF2-40B4-BE49-F238E27FC236}">
                <a16:creationId xmlns:a16="http://schemas.microsoft.com/office/drawing/2014/main" id="{1169EE0E-4CB4-4079-B244-13B4FC5DEA2D}"/>
              </a:ext>
            </a:extLst>
          </p:cNvPr>
          <p:cNvSpPr>
            <a:spLocks noGrp="1"/>
          </p:cNvSpPr>
          <p:nvPr>
            <p:ph type="ftr" sz="quarter" idx="10"/>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32B56A-C131-42AE-B100-A0D23C6C3E52}"/>
              </a:ext>
            </a:extLst>
          </p:cNvPr>
          <p:cNvSpPr>
            <a:spLocks noGrp="1"/>
          </p:cNvSpPr>
          <p:nvPr>
            <p:ph type="sldNum" sz="quarter" idx="11"/>
          </p:nvPr>
        </p:nvSpPr>
        <p:spPr/>
        <p:txBody>
          <a:bodyPr/>
          <a:lstStyle>
            <a:lvl1pPr>
              <a:defRPr dirty="0"/>
            </a:lvl1pPr>
          </a:lstStyle>
          <a:p>
            <a:pPr>
              <a:defRPr/>
            </a:pPr>
            <a:fld id="{F00FAA04-4A9D-4264-AD56-48C94C636712}" type="slidenum">
              <a:rPr lang="zh-CN" altLang="en-US"/>
              <a:pPr>
                <a:defRPr/>
              </a:pPr>
              <a:t>‹#›</a:t>
            </a:fld>
            <a:endParaRPr lang="zh-CN" altLang="en-US"/>
          </a:p>
        </p:txBody>
      </p:sp>
    </p:spTree>
    <p:extLst>
      <p:ext uri="{BB962C8B-B14F-4D97-AF65-F5344CB8AC3E}">
        <p14:creationId xmlns:p14="http://schemas.microsoft.com/office/powerpoint/2010/main" val="356176611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页脚占位符 4">
            <a:extLst>
              <a:ext uri="{FF2B5EF4-FFF2-40B4-BE49-F238E27FC236}">
                <a16:creationId xmlns:a16="http://schemas.microsoft.com/office/drawing/2014/main" id="{85735BCF-1F28-47B0-A037-34F00D4EA98F}"/>
              </a:ext>
            </a:extLst>
          </p:cNvPr>
          <p:cNvSpPr>
            <a:spLocks noGrp="1"/>
          </p:cNvSpPr>
          <p:nvPr>
            <p:ph type="ftr" sz="quarter" idx="10"/>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D848AD4F-AD01-4A9A-8AF0-E845875C7210}"/>
              </a:ext>
            </a:extLst>
          </p:cNvPr>
          <p:cNvSpPr>
            <a:spLocks noGrp="1"/>
          </p:cNvSpPr>
          <p:nvPr>
            <p:ph type="sldNum" sz="quarter" idx="11"/>
          </p:nvPr>
        </p:nvSpPr>
        <p:spPr/>
        <p:txBody>
          <a:bodyPr/>
          <a:lstStyle>
            <a:lvl1pPr>
              <a:defRPr dirty="0"/>
            </a:lvl1pPr>
          </a:lstStyle>
          <a:p>
            <a:pPr>
              <a:defRPr/>
            </a:pPr>
            <a:fld id="{869F529E-12CE-468C-920A-95EAF65F3333}" type="slidenum">
              <a:rPr lang="zh-CN" altLang="en-US"/>
              <a:pPr>
                <a:defRPr/>
              </a:pPr>
              <a:t>‹#›</a:t>
            </a:fld>
            <a:endParaRPr lang="zh-CN" altLang="en-US"/>
          </a:p>
        </p:txBody>
      </p:sp>
    </p:spTree>
    <p:extLst>
      <p:ext uri="{BB962C8B-B14F-4D97-AF65-F5344CB8AC3E}">
        <p14:creationId xmlns:p14="http://schemas.microsoft.com/office/powerpoint/2010/main" val="237148009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4"/>
            <a:ext cx="103632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页脚占位符 4">
            <a:extLst>
              <a:ext uri="{FF2B5EF4-FFF2-40B4-BE49-F238E27FC236}">
                <a16:creationId xmlns:a16="http://schemas.microsoft.com/office/drawing/2014/main" id="{8EF4B589-0CD2-4B64-9D8F-BB1E71D5EE22}"/>
              </a:ext>
            </a:extLst>
          </p:cNvPr>
          <p:cNvSpPr>
            <a:spLocks noGrp="1"/>
          </p:cNvSpPr>
          <p:nvPr>
            <p:ph type="ftr" sz="quarter" idx="10"/>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ECBFB55F-BEAE-4EA7-93B1-CDCA0407F4FF}"/>
              </a:ext>
            </a:extLst>
          </p:cNvPr>
          <p:cNvSpPr>
            <a:spLocks noGrp="1"/>
          </p:cNvSpPr>
          <p:nvPr>
            <p:ph type="sldNum" sz="quarter" idx="11"/>
          </p:nvPr>
        </p:nvSpPr>
        <p:spPr/>
        <p:txBody>
          <a:bodyPr/>
          <a:lstStyle>
            <a:lvl1pPr>
              <a:defRPr dirty="0"/>
            </a:lvl1pPr>
          </a:lstStyle>
          <a:p>
            <a:pPr>
              <a:defRPr/>
            </a:pPr>
            <a:fld id="{97410D09-4B0B-4851-8982-5DD60B3D53F7}" type="slidenum">
              <a:rPr lang="zh-CN" altLang="en-US"/>
              <a:pPr>
                <a:defRPr/>
              </a:pPr>
              <a:t>‹#›</a:t>
            </a:fld>
            <a:endParaRPr lang="zh-CN" altLang="en-US"/>
          </a:p>
        </p:txBody>
      </p:sp>
    </p:spTree>
    <p:extLst>
      <p:ext uri="{BB962C8B-B14F-4D97-AF65-F5344CB8AC3E}">
        <p14:creationId xmlns:p14="http://schemas.microsoft.com/office/powerpoint/2010/main" val="258049842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页脚占位符 4">
            <a:extLst>
              <a:ext uri="{FF2B5EF4-FFF2-40B4-BE49-F238E27FC236}">
                <a16:creationId xmlns:a16="http://schemas.microsoft.com/office/drawing/2014/main" id="{3BC5B411-3BAE-423B-B779-55CD22C5FC9D}"/>
              </a:ext>
            </a:extLst>
          </p:cNvPr>
          <p:cNvSpPr>
            <a:spLocks noGrp="1"/>
          </p:cNvSpPr>
          <p:nvPr>
            <p:ph type="ftr" sz="quarter" idx="10"/>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3095157-0BE1-44CC-8E59-624291EA0D93}"/>
              </a:ext>
            </a:extLst>
          </p:cNvPr>
          <p:cNvSpPr>
            <a:spLocks noGrp="1"/>
          </p:cNvSpPr>
          <p:nvPr>
            <p:ph type="sldNum" sz="quarter" idx="11"/>
          </p:nvPr>
        </p:nvSpPr>
        <p:spPr/>
        <p:txBody>
          <a:bodyPr/>
          <a:lstStyle>
            <a:lvl1pPr>
              <a:defRPr dirty="0"/>
            </a:lvl1pPr>
          </a:lstStyle>
          <a:p>
            <a:pPr>
              <a:defRPr/>
            </a:pPr>
            <a:fld id="{AD909379-F200-46D4-B844-64B7979E638C}" type="slidenum">
              <a:rPr lang="zh-CN" altLang="en-US"/>
              <a:pPr>
                <a:defRPr/>
              </a:pPr>
              <a:t>‹#›</a:t>
            </a:fld>
            <a:endParaRPr lang="zh-CN" altLang="en-US"/>
          </a:p>
        </p:txBody>
      </p:sp>
    </p:spTree>
    <p:extLst>
      <p:ext uri="{BB962C8B-B14F-4D97-AF65-F5344CB8AC3E}">
        <p14:creationId xmlns:p14="http://schemas.microsoft.com/office/powerpoint/2010/main" val="11573383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2"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09602"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92837"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92837"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页脚占位符 4">
            <a:extLst>
              <a:ext uri="{FF2B5EF4-FFF2-40B4-BE49-F238E27FC236}">
                <a16:creationId xmlns:a16="http://schemas.microsoft.com/office/drawing/2014/main" id="{9DEF19D2-6F19-40CB-BA63-6BC061EDD414}"/>
              </a:ext>
            </a:extLst>
          </p:cNvPr>
          <p:cNvSpPr>
            <a:spLocks noGrp="1"/>
          </p:cNvSpPr>
          <p:nvPr>
            <p:ph type="ftr" sz="quarter" idx="10"/>
          </p:nvPr>
        </p:nvSpPr>
        <p:spPr/>
        <p:txBody>
          <a:bodyPr/>
          <a:lstStyle>
            <a:lvl1pPr>
              <a:defRPr/>
            </a:lvl1pPr>
          </a:lstStyle>
          <a:p>
            <a:pPr>
              <a:defRPr/>
            </a:pPr>
            <a:endParaRPr lang="zh-CN" altLang="en-US"/>
          </a:p>
        </p:txBody>
      </p:sp>
      <p:sp>
        <p:nvSpPr>
          <p:cNvPr id="8" name="灯片编号占位符 5">
            <a:extLst>
              <a:ext uri="{FF2B5EF4-FFF2-40B4-BE49-F238E27FC236}">
                <a16:creationId xmlns:a16="http://schemas.microsoft.com/office/drawing/2014/main" id="{622B8429-D827-4727-B73E-4ACF8C5AEF1D}"/>
              </a:ext>
            </a:extLst>
          </p:cNvPr>
          <p:cNvSpPr>
            <a:spLocks noGrp="1"/>
          </p:cNvSpPr>
          <p:nvPr>
            <p:ph type="sldNum" sz="quarter" idx="11"/>
          </p:nvPr>
        </p:nvSpPr>
        <p:spPr/>
        <p:txBody>
          <a:bodyPr/>
          <a:lstStyle>
            <a:lvl1pPr>
              <a:defRPr dirty="0"/>
            </a:lvl1pPr>
          </a:lstStyle>
          <a:p>
            <a:pPr>
              <a:defRPr/>
            </a:pPr>
            <a:fld id="{D3BB3F9F-47C5-4C4B-90E0-294E48FD2B9D}" type="slidenum">
              <a:rPr lang="zh-CN" altLang="en-US"/>
              <a:pPr>
                <a:defRPr/>
              </a:pPr>
              <a:t>‹#›</a:t>
            </a:fld>
            <a:endParaRPr lang="zh-CN" altLang="en-US"/>
          </a:p>
        </p:txBody>
      </p:sp>
    </p:spTree>
    <p:extLst>
      <p:ext uri="{BB962C8B-B14F-4D97-AF65-F5344CB8AC3E}">
        <p14:creationId xmlns:p14="http://schemas.microsoft.com/office/powerpoint/2010/main" val="177651770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57C1F804-EC29-4604-8435-A0605F009C38}" type="datetime1">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2018/4/27</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黑体" panose="02010609060101010101" pitchFamily="49" charset="-122"/>
                <a:cs typeface="+mn-ea"/>
              </a:rPr>
              <a:t>‹#›</a:t>
            </a:fld>
            <a:endParaRPr lang="zh-CN" altLang="en-US" sz="1200" strike="noStrike" noProof="1">
              <a:solidFill>
                <a:srgbClr val="898989"/>
              </a:solidFill>
              <a:ea typeface="黑体" panose="02010609060101010101" pitchFamily="49" charset="-122"/>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页脚占位符 4">
            <a:extLst>
              <a:ext uri="{FF2B5EF4-FFF2-40B4-BE49-F238E27FC236}">
                <a16:creationId xmlns:a16="http://schemas.microsoft.com/office/drawing/2014/main" id="{A4724425-FDB0-4270-8748-CAD391E347DB}"/>
              </a:ext>
            </a:extLst>
          </p:cNvPr>
          <p:cNvSpPr>
            <a:spLocks noGrp="1"/>
          </p:cNvSpPr>
          <p:nvPr>
            <p:ph type="ftr" sz="quarter" idx="10"/>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F3B43DAA-EC2B-40AF-9AFB-0A83BBDF79C9}"/>
              </a:ext>
            </a:extLst>
          </p:cNvPr>
          <p:cNvSpPr>
            <a:spLocks noGrp="1"/>
          </p:cNvSpPr>
          <p:nvPr>
            <p:ph type="sldNum" sz="quarter" idx="11"/>
          </p:nvPr>
        </p:nvSpPr>
        <p:spPr/>
        <p:txBody>
          <a:bodyPr/>
          <a:lstStyle>
            <a:lvl1pPr>
              <a:defRPr dirty="0"/>
            </a:lvl1pPr>
          </a:lstStyle>
          <a:p>
            <a:pPr>
              <a:defRPr/>
            </a:pPr>
            <a:fld id="{04101A2B-E0FF-490C-8761-030C76EE9564}" type="slidenum">
              <a:rPr lang="zh-CN" altLang="en-US"/>
              <a:pPr>
                <a:defRPr/>
              </a:pPr>
              <a:t>‹#›</a:t>
            </a:fld>
            <a:endParaRPr lang="zh-CN" altLang="en-US"/>
          </a:p>
        </p:txBody>
      </p:sp>
    </p:spTree>
    <p:extLst>
      <p:ext uri="{BB962C8B-B14F-4D97-AF65-F5344CB8AC3E}">
        <p14:creationId xmlns:p14="http://schemas.microsoft.com/office/powerpoint/2010/main" val="416469857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4">
            <a:extLst>
              <a:ext uri="{FF2B5EF4-FFF2-40B4-BE49-F238E27FC236}">
                <a16:creationId xmlns:a16="http://schemas.microsoft.com/office/drawing/2014/main" id="{7D56D79A-B95A-4655-B533-1159F3EE3B14}"/>
              </a:ext>
            </a:extLst>
          </p:cNvPr>
          <p:cNvSpPr>
            <a:spLocks noGrp="1"/>
          </p:cNvSpPr>
          <p:nvPr>
            <p:ph type="ftr" sz="quarter" idx="10"/>
          </p:nvPr>
        </p:nvSpPr>
        <p:spPr/>
        <p:txBody>
          <a:bodyPr/>
          <a:lstStyle>
            <a:lvl1pPr>
              <a:defRPr/>
            </a:lvl1pPr>
          </a:lstStyle>
          <a:p>
            <a:pPr>
              <a:defRPr/>
            </a:pPr>
            <a:endParaRPr lang="zh-CN" altLang="en-US"/>
          </a:p>
        </p:txBody>
      </p:sp>
      <p:sp>
        <p:nvSpPr>
          <p:cNvPr id="3" name="灯片编号占位符 5">
            <a:extLst>
              <a:ext uri="{FF2B5EF4-FFF2-40B4-BE49-F238E27FC236}">
                <a16:creationId xmlns:a16="http://schemas.microsoft.com/office/drawing/2014/main" id="{83907C19-268B-4A7D-B69F-A888F2437D5D}"/>
              </a:ext>
            </a:extLst>
          </p:cNvPr>
          <p:cNvSpPr>
            <a:spLocks noGrp="1"/>
          </p:cNvSpPr>
          <p:nvPr>
            <p:ph type="sldNum" sz="quarter" idx="11"/>
          </p:nvPr>
        </p:nvSpPr>
        <p:spPr/>
        <p:txBody>
          <a:bodyPr/>
          <a:lstStyle>
            <a:lvl1pPr>
              <a:defRPr dirty="0"/>
            </a:lvl1pPr>
          </a:lstStyle>
          <a:p>
            <a:pPr>
              <a:defRPr/>
            </a:pPr>
            <a:fld id="{5801CD90-D9DB-44F7-A1EA-078D623D79EB}" type="slidenum">
              <a:rPr lang="zh-CN" altLang="en-US"/>
              <a:pPr>
                <a:defRPr/>
              </a:pPr>
              <a:t>‹#›</a:t>
            </a:fld>
            <a:endParaRPr lang="zh-CN" altLang="en-US"/>
          </a:p>
        </p:txBody>
      </p:sp>
    </p:spTree>
    <p:extLst>
      <p:ext uri="{BB962C8B-B14F-4D97-AF65-F5344CB8AC3E}">
        <p14:creationId xmlns:p14="http://schemas.microsoft.com/office/powerpoint/2010/main" val="293934935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4767266" y="273054"/>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09600" y="1435103"/>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页脚占位符 4">
            <a:extLst>
              <a:ext uri="{FF2B5EF4-FFF2-40B4-BE49-F238E27FC236}">
                <a16:creationId xmlns:a16="http://schemas.microsoft.com/office/drawing/2014/main" id="{F70D5A46-CB98-445C-B39F-5FF3AD064CC0}"/>
              </a:ext>
            </a:extLst>
          </p:cNvPr>
          <p:cNvSpPr>
            <a:spLocks noGrp="1"/>
          </p:cNvSpPr>
          <p:nvPr>
            <p:ph type="ftr" sz="quarter" idx="10"/>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0B17B8A-FCA2-48C9-B9AB-ADDE2681D1D3}"/>
              </a:ext>
            </a:extLst>
          </p:cNvPr>
          <p:cNvSpPr>
            <a:spLocks noGrp="1"/>
          </p:cNvSpPr>
          <p:nvPr>
            <p:ph type="sldNum" sz="quarter" idx="11"/>
          </p:nvPr>
        </p:nvSpPr>
        <p:spPr/>
        <p:txBody>
          <a:bodyPr/>
          <a:lstStyle>
            <a:lvl1pPr>
              <a:defRPr dirty="0"/>
            </a:lvl1pPr>
          </a:lstStyle>
          <a:p>
            <a:pPr>
              <a:defRPr/>
            </a:pPr>
            <a:fld id="{7B953725-172A-46F8-A53C-96521A522CFC}" type="slidenum">
              <a:rPr lang="zh-CN" altLang="en-US"/>
              <a:pPr>
                <a:defRPr/>
              </a:pPr>
              <a:t>‹#›</a:t>
            </a:fld>
            <a:endParaRPr lang="zh-CN" altLang="en-US"/>
          </a:p>
        </p:txBody>
      </p:sp>
    </p:spTree>
    <p:extLst>
      <p:ext uri="{BB962C8B-B14F-4D97-AF65-F5344CB8AC3E}">
        <p14:creationId xmlns:p14="http://schemas.microsoft.com/office/powerpoint/2010/main" val="273116432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页脚占位符 4">
            <a:extLst>
              <a:ext uri="{FF2B5EF4-FFF2-40B4-BE49-F238E27FC236}">
                <a16:creationId xmlns:a16="http://schemas.microsoft.com/office/drawing/2014/main" id="{5CCB2786-CBE2-437A-A993-6395DE5DB73A}"/>
              </a:ext>
            </a:extLst>
          </p:cNvPr>
          <p:cNvSpPr>
            <a:spLocks noGrp="1"/>
          </p:cNvSpPr>
          <p:nvPr>
            <p:ph type="ftr" sz="quarter" idx="10"/>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29BFA38-E860-4FB8-A63E-83D6B3B1B73F}"/>
              </a:ext>
            </a:extLst>
          </p:cNvPr>
          <p:cNvSpPr>
            <a:spLocks noGrp="1"/>
          </p:cNvSpPr>
          <p:nvPr>
            <p:ph type="sldNum" sz="quarter" idx="11"/>
          </p:nvPr>
        </p:nvSpPr>
        <p:spPr/>
        <p:txBody>
          <a:bodyPr/>
          <a:lstStyle>
            <a:lvl1pPr>
              <a:defRPr dirty="0"/>
            </a:lvl1pPr>
          </a:lstStyle>
          <a:p>
            <a:pPr>
              <a:defRPr/>
            </a:pPr>
            <a:fld id="{18C0D7CA-6655-4630-9BB1-6731EBEA95A3}" type="slidenum">
              <a:rPr lang="zh-CN" altLang="en-US"/>
              <a:pPr>
                <a:defRPr/>
              </a:pPr>
              <a:t>‹#›</a:t>
            </a:fld>
            <a:endParaRPr lang="zh-CN" altLang="en-US"/>
          </a:p>
        </p:txBody>
      </p:sp>
    </p:spTree>
    <p:extLst>
      <p:ext uri="{BB962C8B-B14F-4D97-AF65-F5344CB8AC3E}">
        <p14:creationId xmlns:p14="http://schemas.microsoft.com/office/powerpoint/2010/main" val="377299795"/>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页脚占位符 4">
            <a:extLst>
              <a:ext uri="{FF2B5EF4-FFF2-40B4-BE49-F238E27FC236}">
                <a16:creationId xmlns:a16="http://schemas.microsoft.com/office/drawing/2014/main" id="{24EACB33-6F3F-43F2-833E-E79AFD3ABC29}"/>
              </a:ext>
            </a:extLst>
          </p:cNvPr>
          <p:cNvSpPr>
            <a:spLocks noGrp="1"/>
          </p:cNvSpPr>
          <p:nvPr>
            <p:ph type="ftr" sz="quarter" idx="10"/>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B8DDF940-0F58-4D1F-AFAA-74E3CDC7468E}"/>
              </a:ext>
            </a:extLst>
          </p:cNvPr>
          <p:cNvSpPr>
            <a:spLocks noGrp="1"/>
          </p:cNvSpPr>
          <p:nvPr>
            <p:ph type="sldNum" sz="quarter" idx="11"/>
          </p:nvPr>
        </p:nvSpPr>
        <p:spPr/>
        <p:txBody>
          <a:bodyPr/>
          <a:lstStyle>
            <a:lvl1pPr>
              <a:defRPr dirty="0"/>
            </a:lvl1pPr>
          </a:lstStyle>
          <a:p>
            <a:pPr>
              <a:defRPr/>
            </a:pPr>
            <a:fld id="{6F14501E-2CD0-4B0D-AE8B-725014FD1812}" type="slidenum">
              <a:rPr lang="zh-CN" altLang="en-US"/>
              <a:pPr>
                <a:defRPr/>
              </a:pPr>
              <a:t>‹#›</a:t>
            </a:fld>
            <a:endParaRPr lang="zh-CN" altLang="en-US"/>
          </a:p>
        </p:txBody>
      </p:sp>
    </p:spTree>
    <p:extLst>
      <p:ext uri="{BB962C8B-B14F-4D97-AF65-F5344CB8AC3E}">
        <p14:creationId xmlns:p14="http://schemas.microsoft.com/office/powerpoint/2010/main" val="228093486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页脚占位符 4">
            <a:extLst>
              <a:ext uri="{FF2B5EF4-FFF2-40B4-BE49-F238E27FC236}">
                <a16:creationId xmlns:a16="http://schemas.microsoft.com/office/drawing/2014/main" id="{FB2A92B3-0C45-4FE3-86BD-F1616A7E852C}"/>
              </a:ext>
            </a:extLst>
          </p:cNvPr>
          <p:cNvSpPr>
            <a:spLocks noGrp="1"/>
          </p:cNvSpPr>
          <p:nvPr>
            <p:ph type="ftr" sz="quarter" idx="10"/>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B668A8F4-8F66-405E-BC27-20A77911F5E2}"/>
              </a:ext>
            </a:extLst>
          </p:cNvPr>
          <p:cNvSpPr>
            <a:spLocks noGrp="1"/>
          </p:cNvSpPr>
          <p:nvPr>
            <p:ph type="sldNum" sz="quarter" idx="11"/>
          </p:nvPr>
        </p:nvSpPr>
        <p:spPr/>
        <p:txBody>
          <a:bodyPr/>
          <a:lstStyle>
            <a:lvl1pPr>
              <a:defRPr dirty="0"/>
            </a:lvl1pPr>
          </a:lstStyle>
          <a:p>
            <a:pPr>
              <a:defRPr/>
            </a:pPr>
            <a:fld id="{930AD6EF-6016-4316-AD0C-D9361BA9C3F5}" type="slidenum">
              <a:rPr lang="zh-CN" altLang="en-US"/>
              <a:pPr>
                <a:defRPr/>
              </a:pPr>
              <a:t>‹#›</a:t>
            </a:fld>
            <a:endParaRPr lang="zh-CN" altLang="en-US"/>
          </a:p>
        </p:txBody>
      </p:sp>
    </p:spTree>
    <p:extLst>
      <p:ext uri="{BB962C8B-B14F-4D97-AF65-F5344CB8AC3E}">
        <p14:creationId xmlns:p14="http://schemas.microsoft.com/office/powerpoint/2010/main" val="2948904915"/>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9"/>
            <a:ext cx="10515600" cy="1325563"/>
          </a:xfrm>
        </p:spPr>
        <p:txBody>
          <a:bodyPr/>
          <a:lstStyle/>
          <a:p>
            <a:r>
              <a:rPr lang="zh-CN" altLang="en-US" noProof="1"/>
              <a:t>单击此处编辑母版标题样式</a:t>
            </a:r>
          </a:p>
        </p:txBody>
      </p:sp>
      <p:sp>
        <p:nvSpPr>
          <p:cNvPr id="3" name="表格占位符 2"/>
          <p:cNvSpPr>
            <a:spLocks noGrp="1"/>
          </p:cNvSpPr>
          <p:nvPr>
            <p:ph type="tbl" idx="1"/>
          </p:nvPr>
        </p:nvSpPr>
        <p:spPr>
          <a:xfrm>
            <a:off x="838200" y="1825625"/>
            <a:ext cx="10515600" cy="4351338"/>
          </a:xfrm>
        </p:spPr>
        <p:txBody>
          <a:bodyPr/>
          <a:lstStyle/>
          <a:p>
            <a:pPr lvl="0"/>
            <a:endParaRPr lang="zh-CN" altLang="en-US" noProof="0"/>
          </a:p>
        </p:txBody>
      </p:sp>
      <p:sp>
        <p:nvSpPr>
          <p:cNvPr id="4" name="页脚占位符 4">
            <a:extLst>
              <a:ext uri="{FF2B5EF4-FFF2-40B4-BE49-F238E27FC236}">
                <a16:creationId xmlns:a16="http://schemas.microsoft.com/office/drawing/2014/main" id="{DAC4A737-5370-4E00-88FB-7511242A848F}"/>
              </a:ext>
            </a:extLst>
          </p:cNvPr>
          <p:cNvSpPr>
            <a:spLocks noGrp="1"/>
          </p:cNvSpPr>
          <p:nvPr>
            <p:ph type="ftr" sz="quarter" idx="10"/>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D1F1E517-3796-4F0B-B725-F0B22E85A988}"/>
              </a:ext>
            </a:extLst>
          </p:cNvPr>
          <p:cNvSpPr>
            <a:spLocks noGrp="1"/>
          </p:cNvSpPr>
          <p:nvPr>
            <p:ph type="sldNum" sz="quarter" idx="11"/>
          </p:nvPr>
        </p:nvSpPr>
        <p:spPr/>
        <p:txBody>
          <a:bodyPr/>
          <a:lstStyle>
            <a:lvl1pPr>
              <a:defRPr dirty="0"/>
            </a:lvl1pPr>
          </a:lstStyle>
          <a:p>
            <a:pPr>
              <a:defRPr/>
            </a:pPr>
            <a:fld id="{B1F34378-5C4C-4E76-9B0D-00D8654FE877}" type="slidenum">
              <a:rPr lang="zh-CN" altLang="en-US"/>
              <a:pPr>
                <a:defRPr/>
              </a:pPr>
              <a:t>‹#›</a:t>
            </a:fld>
            <a:endParaRPr lang="zh-CN" altLang="en-US"/>
          </a:p>
        </p:txBody>
      </p:sp>
    </p:spTree>
    <p:extLst>
      <p:ext uri="{BB962C8B-B14F-4D97-AF65-F5344CB8AC3E}">
        <p14:creationId xmlns:p14="http://schemas.microsoft.com/office/powerpoint/2010/main" val="145298317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
        <p:nvSpPr>
          <p:cNvPr id="4" name="页脚占位符 3"/>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页脚占位符 3"/>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4"/>
            <a:ext cx="103632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4" name="页脚占位符 3"/>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页脚占位符 4"/>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09602"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09602"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92837"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92837"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页脚占位符 6"/>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页脚占位符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2CC"/>
        </a:solidFill>
        <a:effectLst/>
      </p:bgPr>
    </p:bg>
    <p:spTree>
      <p:nvGrpSpPr>
        <p:cNvPr id="1" name=""/>
        <p:cNvGrpSpPr/>
        <p:nvPr/>
      </p:nvGrpSpPr>
      <p:grpSpPr>
        <a:xfrm>
          <a:off x="0" y="0"/>
          <a:ext cx="0" cy="0"/>
          <a:chOff x="0" y="0"/>
          <a:chExt cx="0" cy="0"/>
        </a:xfrm>
      </p:grpSpPr>
      <p:sp>
        <p:nvSpPr>
          <p:cNvPr id="7" name="矩形 6"/>
          <p:cNvSpPr/>
          <p:nvPr/>
        </p:nvSpPr>
        <p:spPr>
          <a:xfrm>
            <a:off x="-4860928" y="2967338"/>
            <a:ext cx="4997457" cy="1015663"/>
          </a:xfrm>
          <a:prstGeom prst="rect">
            <a:avLst/>
          </a:prstGeom>
          <a:noFill/>
          <a:effectLst>
            <a:outerShdw blurRad="50800" dist="38100" algn="l" rotWithShape="0">
              <a:prstClr val="black">
                <a:alpha val="40000"/>
              </a:prstClr>
            </a:outerShdw>
          </a:effectLst>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w="22225">
                  <a:solidFill>
                    <a:schemeClr val="accent2"/>
                  </a:solidFill>
                  <a:prstDash val="solid"/>
                </a:ln>
                <a:solidFill>
                  <a:schemeClr val="accent2"/>
                </a:solidFill>
                <a:effectLst/>
                <a:uLnTx/>
                <a:uFillTx/>
                <a:latin typeface="+mj-ea"/>
                <a:ea typeface="+mj-ea"/>
                <a:cs typeface="+mn-cs"/>
              </a:rPr>
              <a:t>THANK YOU</a:t>
            </a:r>
            <a:endParaRPr kumimoji="0" lang="zh-CN" altLang="en-US" sz="6000" b="1" i="0" u="none" strike="noStrike" kern="1200" cap="none" spc="0" normalizeH="0" baseline="0" noProof="0" dirty="0">
              <a:ln w="22225">
                <a:solidFill>
                  <a:schemeClr val="accent2"/>
                </a:solidFill>
                <a:prstDash val="solid"/>
              </a:ln>
              <a:solidFill>
                <a:schemeClr val="accent2"/>
              </a:solidFill>
              <a:effectLst/>
              <a:uLnTx/>
              <a:uFillTx/>
              <a:latin typeface="+mj-ea"/>
              <a:ea typeface="+mj-ea"/>
              <a:cs typeface="+mn-cs"/>
            </a:endParaRPr>
          </a:p>
        </p:txBody>
      </p:sp>
      <p:pic>
        <p:nvPicPr>
          <p:cNvPr id="11" name="图片 10"/>
          <p:cNvPicPr>
            <a:picLocks noChangeAspect="1"/>
          </p:cNvPicPr>
          <p:nvPr/>
        </p:nvPicPr>
        <p:blipFill rotWithShape="1">
          <a:blip r:embed="rId4"/>
          <a:srcRect b="8994"/>
          <a:stretch>
            <a:fillRect/>
          </a:stretch>
        </p:blipFill>
        <p:spPr>
          <a:xfrm>
            <a:off x="187511" y="-521724"/>
            <a:ext cx="5308600" cy="7243203"/>
          </a:xfrm>
          <a:prstGeom prst="rect">
            <a:avLst/>
          </a:prstGeom>
          <a:effectLst>
            <a:outerShdw blurRad="63500" sx="102000" sy="102000" algn="ctr" rotWithShape="0">
              <a:prstClr val="black">
                <a:alpha val="40000"/>
              </a:prstClr>
            </a:outerShdw>
            <a:softEdge rad="31750"/>
          </a:effectLst>
        </p:spPr>
      </p:pic>
      <p:pic>
        <p:nvPicPr>
          <p:cNvPr id="10" name="图片 9"/>
          <p:cNvPicPr>
            <a:picLocks noChangeAspect="1"/>
          </p:cNvPicPr>
          <p:nvPr/>
        </p:nvPicPr>
        <p:blipFill>
          <a:blip r:embed="rId5"/>
          <a:stretch>
            <a:fillRect/>
          </a:stretch>
        </p:blipFill>
        <p:spPr>
          <a:xfrm>
            <a:off x="8814433" y="169953"/>
            <a:ext cx="3202755" cy="1120964"/>
          </a:xfrm>
          <a:prstGeom prst="rect">
            <a:avLst/>
          </a:prstGeom>
          <a:effectLst>
            <a:glow rad="101600">
              <a:schemeClr val="accent4">
                <a:lumMod val="20000"/>
                <a:lumOff val="80000"/>
                <a:alpha val="60000"/>
              </a:schemeClr>
            </a:glow>
            <a:softEdge rad="88900"/>
          </a:effectLst>
        </p:spPr>
      </p:pic>
      <p:sp>
        <p:nvSpPr>
          <p:cNvPr id="1029"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57C1F804-EC29-4604-8435-A0605F009C38}" type="datetime1">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t>2018/4/27</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898989"/>
                </a:solidFill>
                <a:latin typeface="Arial" panose="020B0604020202020204" pitchFamily="34" charset="0"/>
                <a:ea typeface="黑体" panose="02010609060101010101" pitchFamily="49" charset="-122"/>
                <a:cs typeface="+mn-ea"/>
              </a:rPr>
              <a:t>‹#›</a:t>
            </a:fld>
            <a:endParaRPr lang="zh-CN" altLang="en-US" sz="1200" strike="noStrike" noProof="1">
              <a:solidFill>
                <a:srgbClr val="898989"/>
              </a:solidFill>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3" presetClass="path" presetSubtype="0" accel="50000" decel="50000" fill="hold" nodeType="clickEffect">
                                  <p:stCondLst>
                                    <p:cond delay="0"/>
                                  </p:stCondLst>
                                  <p:childTnLst>
                                    <p:animMotion origin="layout" path="M -2.77556E-17 -2.96296E-6 L 0.83125 0.0007 " pathEditMode="relative" rAng="0" ptsTypes="AA">
                                      <p:cBhvr>
                                        <p:cTn id="11" dur="2000" fill="hold"/>
                                        <p:tgtEl>
                                          <p:spTgt spid="7"/>
                                        </p:tgtEl>
                                        <p:attrNameLst>
                                          <p:attrName>ppt_x</p:attrName>
                                          <p:attrName>ppt_y</p:attrName>
                                        </p:attrNameLst>
                                      </p:cBhvr>
                                      <p:rCtr x="4156300" y="2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algn="l" defTabSz="912495"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defTabSz="912495" rtl="0" fontAlgn="base">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6pPr>
      <a:lvl7pPr marL="914400" algn="l" defTabSz="912495" rtl="0" fontAlgn="base">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7pPr>
      <a:lvl8pPr marL="1371600" algn="l" defTabSz="912495" rtl="0" fontAlgn="base">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8pPr>
      <a:lvl9pPr marL="1828800" algn="l" defTabSz="912495" rtl="0" fontAlgn="base">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9pPr>
    </p:titleStyle>
    <p:bodyStyle>
      <a:lvl1pPr marL="227330" indent="-227330" algn="l" defTabSz="912495"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defTabSz="912495"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defTabSz="912495"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defTabSz="912495"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defTabSz="912495"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en-US" dirty="0"/>
              <a:t>单击此处编辑母版标题样式</a:t>
            </a:r>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lstStyle/>
          <a:p>
            <a:pPr lvl="0" indent="-227330"/>
            <a:r>
              <a:rPr lang="zh-CN" altLang="en-US" dirty="0"/>
              <a:t>单击此处编辑母版文本样式</a:t>
            </a:r>
          </a:p>
          <a:p>
            <a:pPr lvl="1" indent="-227330"/>
            <a:r>
              <a:rPr lang="zh-CN" altLang="en-US" dirty="0"/>
              <a:t>第二级</a:t>
            </a:r>
          </a:p>
          <a:p>
            <a:pPr lvl="2" indent="-227330"/>
            <a:r>
              <a:rPr lang="zh-CN" altLang="en-US" dirty="0"/>
              <a:t>第三级</a:t>
            </a:r>
          </a:p>
          <a:p>
            <a:pPr lvl="3" indent="-227330"/>
            <a:r>
              <a:rPr lang="zh-CN" altLang="en-US" dirty="0"/>
              <a:t>第四级</a:t>
            </a:r>
          </a:p>
          <a:p>
            <a:pPr lvl="4" indent="-227330"/>
            <a:r>
              <a:rPr lang="zh-CN" altLang="en-US" dirty="0"/>
              <a:t>第五级</a:t>
            </a: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9156700" y="519113"/>
            <a:ext cx="2743200" cy="365125"/>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3200" strike="noStrike" noProof="1" dirty="0">
                <a:solidFill>
                  <a:srgbClr val="843C0C"/>
                </a:solidFill>
                <a:latin typeface="Arial Black" panose="020B0A04020102020204" pitchFamily="34" charset="0"/>
                <a:ea typeface="黑体" panose="02010609060101010101" pitchFamily="49" charset="-122"/>
                <a:cs typeface="+mn-ea"/>
              </a:rPr>
              <a:t>‹#›</a:t>
            </a:fld>
            <a:endParaRPr lang="zh-CN" altLang="en-US" sz="3200" strike="noStrike" noProof="1">
              <a:solidFill>
                <a:srgbClr val="843C0C"/>
              </a:solidFill>
              <a:latin typeface="Arial Black" panose="020B0A04020102020204" pitchFamily="34" charset="0"/>
              <a:ea typeface="黑体" panose="02010609060101010101" pitchFamily="49" charset="-122"/>
            </a:endParaRPr>
          </a:p>
        </p:txBody>
      </p:sp>
      <p:sp>
        <p:nvSpPr>
          <p:cNvPr id="7" name="矩形 6"/>
          <p:cNvSpPr/>
          <p:nvPr/>
        </p:nvSpPr>
        <p:spPr bwMode="auto">
          <a:xfrm>
            <a:off x="0" y="482600"/>
            <a:ext cx="9332913" cy="1058863"/>
          </a:xfrm>
          <a:prstGeom prst="rect">
            <a:avLst/>
          </a:prstGeom>
          <a:gradFill flip="none" rotWithShape="1">
            <a:gsLst>
              <a:gs pos="0">
                <a:schemeClr val="accent2"/>
              </a:gs>
              <a:gs pos="43000">
                <a:schemeClr val="accent2"/>
              </a:gs>
              <a:gs pos="100000">
                <a:schemeClr val="accent4">
                  <a:lumMod val="20000"/>
                  <a:lumOff val="8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600" b="0" i="0" u="none" strike="noStrike" kern="1200" cap="none" spc="0" normalizeH="0" baseline="0" noProof="0" dirty="0">
              <a:ln>
                <a:noFill/>
              </a:ln>
              <a:solidFill>
                <a:schemeClr val="lt1"/>
              </a:solidFill>
              <a:effectLst/>
              <a:uLnTx/>
              <a:uFillTx/>
              <a:latin typeface="+mn-lt"/>
              <a:ea typeface="+mn-ea"/>
              <a:cs typeface="+mn-cs"/>
            </a:endParaRPr>
          </a:p>
        </p:txBody>
      </p:sp>
      <p:pic>
        <p:nvPicPr>
          <p:cNvPr id="8" name="图片 7"/>
          <p:cNvPicPr>
            <a:picLocks noChangeAspect="1"/>
          </p:cNvPicPr>
          <p:nvPr/>
        </p:nvPicPr>
        <p:blipFill rotWithShape="1">
          <a:blip r:embed="rId14" cstate="print"/>
          <a:srcRect b="8994"/>
          <a:stretch>
            <a:fillRect/>
          </a:stretch>
        </p:blipFill>
        <p:spPr bwMode="auto">
          <a:xfrm>
            <a:off x="0" y="-179389"/>
            <a:ext cx="1264113" cy="1724025"/>
          </a:xfrm>
          <a:prstGeom prst="rect">
            <a:avLst/>
          </a:prstGeom>
          <a:effectLst>
            <a:outerShdw blurRad="63500" sx="102000" sy="102000" algn="ctr" rotWithShape="0">
              <a:prstClr val="black">
                <a:alpha val="40000"/>
              </a:prstClr>
            </a:outerShdw>
            <a:softEdge rad="31750"/>
          </a:effec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ransition/>
  <p:hf sldNum="0" hdr="0" ftr="0" dt="0"/>
  <p:txStyles>
    <p:titleStyle>
      <a:lvl1pPr algn="l" defTabSz="912495" rtl="0" eaLnBrk="0" fontAlgn="base" hangingPunct="0">
        <a:lnSpc>
          <a:spcPct val="90000"/>
        </a:lnSpc>
        <a:spcBef>
          <a:spcPct val="0"/>
        </a:spcBef>
        <a:spcAft>
          <a:spcPct val="0"/>
        </a:spcAft>
        <a:defRPr sz="4400">
          <a:solidFill>
            <a:schemeClr val="tx1"/>
          </a:solidFill>
          <a:latin typeface="+mj-lt"/>
          <a:ea typeface="+mj-ea"/>
          <a:cs typeface="+mj-cs"/>
        </a:defRPr>
      </a:lvl1pPr>
      <a:lvl2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6pPr>
      <a:lvl7pPr marL="9144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7pPr>
      <a:lvl8pPr marL="13716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8pPr>
      <a:lvl9pPr marL="18288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9pPr>
    </p:titleStyle>
    <p:bodyStyle>
      <a:lvl1pPr marL="227330" indent="-227330" algn="l" defTabSz="912495"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530" indent="-227330" algn="l" defTabSz="912495"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7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9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61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6pPr>
      <a:lvl7pPr marL="29705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7pPr>
      <a:lvl8pPr marL="34277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8pPr>
      <a:lvl9pPr marL="38849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a:extLst>
              <a:ext uri="{FF2B5EF4-FFF2-40B4-BE49-F238E27FC236}">
                <a16:creationId xmlns:a16="http://schemas.microsoft.com/office/drawing/2014/main" id="{7646DC98-2F16-46BA-BAA2-8EFDAB19C9E5}"/>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文本占位符 2">
            <a:extLst>
              <a:ext uri="{FF2B5EF4-FFF2-40B4-BE49-F238E27FC236}">
                <a16:creationId xmlns:a16="http://schemas.microsoft.com/office/drawing/2014/main" id="{67CCEF87-2CDF-49D8-993A-F373C914E09E}"/>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页脚占位符 4">
            <a:extLst>
              <a:ext uri="{FF2B5EF4-FFF2-40B4-BE49-F238E27FC236}">
                <a16:creationId xmlns:a16="http://schemas.microsoft.com/office/drawing/2014/main" id="{B6857AB4-816D-4CDE-9869-04952D5883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7D6AA30-F2FC-465C-9203-D2CD4EF51F9F}"/>
              </a:ext>
            </a:extLst>
          </p:cNvPr>
          <p:cNvSpPr>
            <a:spLocks noGrp="1"/>
          </p:cNvSpPr>
          <p:nvPr>
            <p:ph type="sldNum" sz="quarter" idx="4"/>
          </p:nvPr>
        </p:nvSpPr>
        <p:spPr>
          <a:xfrm>
            <a:off x="9156700" y="519113"/>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3200" noProof="1" dirty="0">
                <a:solidFill>
                  <a:srgbClr val="843C0C"/>
                </a:solidFill>
                <a:latin typeface="Arial Black" panose="020B0A04020102020204" pitchFamily="34" charset="0"/>
                <a:ea typeface="黑体" panose="02010609060101010101" pitchFamily="49" charset="-122"/>
                <a:cs typeface="+mn-ea"/>
              </a:defRPr>
            </a:lvl1pPr>
          </a:lstStyle>
          <a:p>
            <a:pPr>
              <a:defRPr/>
            </a:pPr>
            <a:fld id="{40A0A926-D715-415A-9899-851262C37C03}" type="slidenum">
              <a:rPr lang="zh-CN" altLang="en-US"/>
              <a:pPr>
                <a:defRPr/>
              </a:pPr>
              <a:t>‹#›</a:t>
            </a:fld>
            <a:endParaRPr lang="zh-CN" altLang="en-US">
              <a:cs typeface="+mn-cs"/>
            </a:endParaRPr>
          </a:p>
        </p:txBody>
      </p:sp>
      <p:sp>
        <p:nvSpPr>
          <p:cNvPr id="7" name="矩形 6">
            <a:extLst>
              <a:ext uri="{FF2B5EF4-FFF2-40B4-BE49-F238E27FC236}">
                <a16:creationId xmlns:a16="http://schemas.microsoft.com/office/drawing/2014/main" id="{A975EAD1-E091-411B-9EC8-1D257CC568C2}"/>
              </a:ext>
            </a:extLst>
          </p:cNvPr>
          <p:cNvSpPr/>
          <p:nvPr/>
        </p:nvSpPr>
        <p:spPr bwMode="auto">
          <a:xfrm>
            <a:off x="0" y="482600"/>
            <a:ext cx="9332913" cy="1058863"/>
          </a:xfrm>
          <a:prstGeom prst="rect">
            <a:avLst/>
          </a:prstGeom>
          <a:gradFill flip="none" rotWithShape="1">
            <a:gsLst>
              <a:gs pos="0">
                <a:schemeClr val="accent2"/>
              </a:gs>
              <a:gs pos="43000">
                <a:schemeClr val="accent2"/>
              </a:gs>
              <a:gs pos="100000">
                <a:schemeClr val="accent4">
                  <a:lumMod val="20000"/>
                  <a:lumOff val="8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6600" dirty="0"/>
          </a:p>
        </p:txBody>
      </p:sp>
      <p:pic>
        <p:nvPicPr>
          <p:cNvPr id="8" name="图片 7">
            <a:extLst>
              <a:ext uri="{FF2B5EF4-FFF2-40B4-BE49-F238E27FC236}">
                <a16:creationId xmlns:a16="http://schemas.microsoft.com/office/drawing/2014/main" id="{95A17E23-5FF5-4CC6-8471-ACE07E5EE232}"/>
              </a:ext>
            </a:extLst>
          </p:cNvPr>
          <p:cNvPicPr>
            <a:picLocks noChangeAspect="1"/>
          </p:cNvPicPr>
          <p:nvPr/>
        </p:nvPicPr>
        <p:blipFill rotWithShape="1">
          <a:blip r:embed="rId14" cstate="print"/>
          <a:srcRect b="8994"/>
          <a:stretch>
            <a:fillRect/>
          </a:stretch>
        </p:blipFill>
        <p:spPr bwMode="auto">
          <a:xfrm>
            <a:off x="0" y="-179390"/>
            <a:ext cx="1264113" cy="1724026"/>
          </a:xfrm>
          <a:prstGeom prst="rect">
            <a:avLst/>
          </a:prstGeom>
          <a:effectLst>
            <a:outerShdw blurRad="63500" sx="102000" sy="102000" algn="ctr" rotWithShape="0">
              <a:prstClr val="black">
                <a:alpha val="40000"/>
              </a:prstClr>
            </a:outerShdw>
            <a:softEdge rad="31750"/>
          </a:effectLst>
        </p:spPr>
      </p:pic>
    </p:spTree>
    <p:extLst>
      <p:ext uri="{BB962C8B-B14F-4D97-AF65-F5344CB8AC3E}">
        <p14:creationId xmlns:p14="http://schemas.microsoft.com/office/powerpoint/2010/main" val="423208766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Lst>
  <p:transition/>
  <p:txStyles>
    <p:titleStyle>
      <a:lvl1pPr algn="l" defTabSz="912813" rtl="0" eaLnBrk="0" fontAlgn="base" hangingPunct="0">
        <a:lnSpc>
          <a:spcPct val="90000"/>
        </a:lnSpc>
        <a:spcBef>
          <a:spcPct val="0"/>
        </a:spcBef>
        <a:spcAft>
          <a:spcPct val="0"/>
        </a:spcAft>
        <a:defRPr sz="44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2pPr>
      <a:lvl3pPr algn="l" defTabSz="912813"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3pPr>
      <a:lvl4pPr algn="l" defTabSz="912813"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4pPr>
      <a:lvl5pPr algn="l" defTabSz="912813"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5pPr>
      <a:lvl6pPr marL="4572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6pPr>
      <a:lvl7pPr marL="9144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7pPr>
      <a:lvl8pPr marL="13716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8pPr>
      <a:lvl9pPr marL="1828800" algn="l" defTabSz="912495" rtl="0" eaLnBrk="0" fontAlgn="base" hangingPunct="0">
        <a:lnSpc>
          <a:spcPct val="90000"/>
        </a:lnSpc>
        <a:spcBef>
          <a:spcPct val="0"/>
        </a:spcBef>
        <a:spcAft>
          <a:spcPct val="0"/>
        </a:spcAft>
        <a:defRPr sz="4400">
          <a:solidFill>
            <a:schemeClr val="tx1"/>
          </a:solidFill>
          <a:latin typeface="Arial Black" panose="020B0A04020102020204" pitchFamily="34" charset="0"/>
          <a:ea typeface="微软雅黑" panose="020B0503020204020204" pitchFamily="34" charset="-122"/>
        </a:defRPr>
      </a:lvl9pPr>
    </p:titleStyle>
    <p:bodyStyle>
      <a:lvl1pPr marL="227013" indent="-227013" algn="l" defTabSz="912813"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4213" indent="-227013" algn="l" defTabSz="912813"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1413" indent="-227013" algn="l" defTabSz="912813"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598613" indent="-227013" algn="l" defTabSz="912813"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4pPr>
      <a:lvl5pPr marL="2055813" indent="-227013" algn="l" defTabSz="912813"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5pPr>
      <a:lvl6pPr marL="25133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6pPr>
      <a:lvl7pPr marL="29705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7pPr>
      <a:lvl8pPr marL="34277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8pPr>
      <a:lvl9pPr marL="3884930" indent="-227330" algn="l" defTabSz="912495"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6.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灯片编号占位符 5"/>
          <p:cNvSpPr txBox="1">
            <a:spLocks noGrp="1"/>
          </p:cNvSpPr>
          <p:nvPr/>
        </p:nvSpPr>
        <p:spPr>
          <a:xfrm>
            <a:off x="8610600" y="6356350"/>
            <a:ext cx="2743200" cy="365125"/>
          </a:xfrm>
          <a:prstGeom prst="rect">
            <a:avLst/>
          </a:prstGeom>
          <a:noFill/>
          <a:ln w="9525">
            <a:noFill/>
          </a:ln>
        </p:spPr>
        <p:txBody>
          <a:bodyPr anchor="ctr"/>
          <a:lstStyle/>
          <a:p>
            <a:pPr lvl="0" indent="0" algn="r"/>
            <a:fld id="{9A0DB2DC-4C9A-4742-B13C-FB6460FD3503}" type="slidenum">
              <a:rPr lang="zh-CN" altLang="en-US" sz="1200" dirty="0">
                <a:solidFill>
                  <a:srgbClr val="898989"/>
                </a:solidFill>
                <a:latin typeface="Arial" panose="020B0604020202020204" pitchFamily="34" charset="0"/>
                <a:ea typeface="黑体" panose="02010609060101010101" pitchFamily="49" charset="-122"/>
              </a:rPr>
              <a:t>1</a:t>
            </a:fld>
            <a:endParaRPr lang="zh-CN" altLang="en-US" sz="1200" dirty="0">
              <a:solidFill>
                <a:srgbClr val="898989"/>
              </a:solidFill>
              <a:latin typeface="Arial" panose="020B0604020202020204" pitchFamily="34" charset="0"/>
              <a:ea typeface="黑体" panose="02010609060101010101" pitchFamily="49" charset="-122"/>
            </a:endParaRPr>
          </a:p>
        </p:txBody>
      </p:sp>
      <p:sp>
        <p:nvSpPr>
          <p:cNvPr id="17414" name="Rectangle 6"/>
          <p:cNvSpPr>
            <a:spLocks noChangeArrowheads="1"/>
          </p:cNvSpPr>
          <p:nvPr/>
        </p:nvSpPr>
        <p:spPr bwMode="auto">
          <a:xfrm>
            <a:off x="8143875" y="5603875"/>
            <a:ext cx="3830638" cy="461665"/>
          </a:xfrm>
          <a:prstGeom prst="rect">
            <a:avLst/>
          </a:prstGeom>
          <a:noFill/>
          <a:ln w="9525">
            <a:noFill/>
            <a:miter lim="800000"/>
          </a:ln>
          <a:effec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u="none" strike="noStrike" kern="1200" cap="none" spc="0" normalizeH="0" baseline="0" noProof="0" dirty="0">
                <a:ln>
                  <a:noFill/>
                </a:ln>
                <a:solidFill>
                  <a:srgbClr val="C00000"/>
                </a:solidFill>
                <a:uLnTx/>
                <a:uFillTx/>
                <a:latin typeface="+mj-ea"/>
                <a:ea typeface="+mj-ea"/>
                <a:cs typeface="+mn-cs"/>
              </a:rPr>
              <a:t>四川大学 聚慧之川队</a:t>
            </a:r>
          </a:p>
        </p:txBody>
      </p:sp>
      <p:pic>
        <p:nvPicPr>
          <p:cNvPr id="6147" name="图片 4" descr="1.PNG"/>
          <p:cNvPicPr>
            <a:picLocks noChangeAspect="1"/>
          </p:cNvPicPr>
          <p:nvPr/>
        </p:nvPicPr>
        <p:blipFill>
          <a:blip r:embed="rId2"/>
          <a:stretch>
            <a:fillRect/>
          </a:stretch>
        </p:blipFill>
        <p:spPr>
          <a:xfrm>
            <a:off x="207963" y="304800"/>
            <a:ext cx="4797425" cy="6253163"/>
          </a:xfrm>
          <a:prstGeom prst="rect">
            <a:avLst/>
          </a:prstGeom>
          <a:noFill/>
          <a:ln w="9525">
            <a:noFill/>
          </a:ln>
        </p:spPr>
      </p:pic>
      <p:sp>
        <p:nvSpPr>
          <p:cNvPr id="116738" name="标题 1"/>
          <p:cNvSpPr>
            <a:spLocks noGrp="1"/>
          </p:cNvSpPr>
          <p:nvPr>
            <p:ph type="ctrTitle"/>
          </p:nvPr>
        </p:nvSpPr>
        <p:spPr>
          <a:xfrm>
            <a:off x="2956537" y="2530846"/>
            <a:ext cx="9164638" cy="1409700"/>
          </a:xfrm>
          <a:solidFill>
            <a:srgbClr val="FF6600"/>
          </a:solidFill>
        </p:spPr>
        <p:txBody>
          <a:bodyPr vert="horz" wrap="square" lIns="91440" tIns="45720" rIns="91440" bIns="45720" numCol="1" anchor="b" anchorCtr="0" compatLnSpc="1"/>
          <a:lstStyle/>
          <a:p>
            <a:pPr marL="0" marR="0" lvl="0" indent="0" algn="r" defTabSz="912495" rtl="0" eaLnBrk="1" fontAlgn="base" latinLnBrk="0" hangingPunct="1">
              <a:lnSpc>
                <a:spcPct val="220000"/>
              </a:lnSpc>
              <a:spcBef>
                <a:spcPts val="2400"/>
              </a:spcBef>
              <a:spcAft>
                <a:spcPct val="0"/>
              </a:spcAft>
              <a:buClrTx/>
              <a:buSzTx/>
              <a:buFontTx/>
              <a:buNone/>
              <a:defRPr/>
            </a:pPr>
            <a:r>
              <a:rPr kumimoji="0" lang="zh-CN" altLang="en-US" sz="3500" b="1" i="0" u="none" strike="noStrike" kern="1200" normalizeH="0" baseline="0" noProof="0" dirty="0">
                <a:ln w="0"/>
                <a:effectLst>
                  <a:outerShdw blurRad="38100" dist="19050" dir="2700000" algn="tl" rotWithShape="0">
                    <a:schemeClr val="dk1">
                      <a:alpha val="40000"/>
                    </a:schemeClr>
                  </a:outerShdw>
                </a:effectLst>
                <a:uLnTx/>
                <a:uFillTx/>
                <a:latin typeface="+mj-lt"/>
                <a:ea typeface="黑体" panose="02010609060101010101" pitchFamily="49" charset="-122"/>
                <a:cs typeface="+mj-cs"/>
              </a:rPr>
              <a:t>精准扶贫：农村减贫过程与治理网络结构优化</a:t>
            </a:r>
            <a:br>
              <a:rPr kumimoji="0" lang="zh-CN" altLang="en-US" sz="3500" i="0" u="none" strike="noStrike" kern="1200" cap="none" spc="0" normalizeH="0" baseline="0" noProof="0" dirty="0">
                <a:ln>
                  <a:solidFill>
                    <a:srgbClr val="F8C793"/>
                  </a:solidFill>
                </a:ln>
                <a:solidFill>
                  <a:schemeClr val="accent2"/>
                </a:solidFill>
                <a:effectLst>
                  <a:glow rad="101600">
                    <a:schemeClr val="accent1">
                      <a:satMod val="175000"/>
                      <a:alpha val="40000"/>
                    </a:schemeClr>
                  </a:glow>
                  <a:outerShdw blurRad="38100" dist="38100" dir="2700000" algn="tl">
                    <a:srgbClr val="000000">
                      <a:alpha val="43137"/>
                    </a:srgbClr>
                  </a:outerShdw>
                </a:effectLst>
                <a:uLnTx/>
                <a:uFillTx/>
                <a:latin typeface="+mj-lt"/>
                <a:ea typeface="黑体" panose="02010609060101010101" pitchFamily="49" charset="-122"/>
                <a:cs typeface="+mj-cs"/>
              </a:rPr>
            </a:br>
            <a:r>
              <a:rPr lang="en-US" altLang="zh-CN" sz="2800" b="1" dirty="0">
                <a:latin typeface="Times New Roman" panose="02020603050405020304" pitchFamily="18" charset="0"/>
                <a:ea typeface="+mn-ea"/>
                <a:cs typeface="Times New Roman" panose="02020603050405020304" pitchFamily="18" charset="0"/>
              </a:rPr>
              <a:t>——</a:t>
            </a:r>
            <a:r>
              <a:rPr lang="zh-CN" altLang="en-US" sz="2800" b="1" dirty="0">
                <a:latin typeface="Times New Roman" panose="02020603050405020304" pitchFamily="18" charset="0"/>
                <a:ea typeface="+mn-ea"/>
                <a:cs typeface="Times New Roman" panose="02020603050405020304" pitchFamily="18" charset="0"/>
              </a:rPr>
              <a:t>基于</a:t>
            </a:r>
            <a:r>
              <a:rPr kumimoji="0" lang="zh-CN" altLang="en-US" sz="28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西南 </a:t>
            </a:r>
            <a:r>
              <a:rPr kumimoji="0" lang="en-US" altLang="zh-CN" sz="28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Q </a:t>
            </a:r>
            <a:r>
              <a:rPr kumimoji="0" lang="zh-CN" altLang="en-US" sz="28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省国定贫困县下 </a:t>
            </a:r>
            <a:r>
              <a:rPr kumimoji="0" lang="en-US" altLang="zh-CN" sz="28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M </a:t>
            </a:r>
            <a:r>
              <a:rPr kumimoji="0" lang="zh-CN" altLang="en-US" sz="28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村的案例研究</a:t>
            </a:r>
          </a:p>
        </p:txBody>
      </p:sp>
      <p:pic>
        <p:nvPicPr>
          <p:cNvPr id="6" name="图片 5"/>
          <p:cNvPicPr>
            <a:picLocks noChangeAspect="1"/>
          </p:cNvPicPr>
          <p:nvPr/>
        </p:nvPicPr>
        <p:blipFill>
          <a:blip r:embed="rId3"/>
          <a:stretch>
            <a:fillRect/>
          </a:stretch>
        </p:blipFill>
        <p:spPr>
          <a:xfrm>
            <a:off x="8610599" y="304800"/>
            <a:ext cx="3202755" cy="1120964"/>
          </a:xfrm>
          <a:prstGeom prst="rect">
            <a:avLst/>
          </a:prstGeom>
          <a:effectLst>
            <a:glow rad="101600">
              <a:schemeClr val="accent4">
                <a:lumMod val="20000"/>
                <a:lumOff val="80000"/>
                <a:alpha val="60000"/>
              </a:schemeClr>
            </a:glow>
            <a:softEdge rad="88900"/>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254837" y="1718671"/>
            <a:ext cx="4019124" cy="3121800"/>
            <a:chOff x="458906" y="1533246"/>
            <a:chExt cx="4019124" cy="3121801"/>
          </a:xfrm>
          <a:solidFill>
            <a:srgbClr val="C00000"/>
          </a:solidFill>
        </p:grpSpPr>
        <p:sp>
          <p:nvSpPr>
            <p:cNvPr id="7" name="直接连接符 6"/>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196" name="组合 9"/>
          <p:cNvGrpSpPr/>
          <p:nvPr/>
        </p:nvGrpSpPr>
        <p:grpSpPr>
          <a:xfrm rot="10800000">
            <a:off x="7196138" y="3370263"/>
            <a:ext cx="4017962" cy="3122612"/>
            <a:chOff x="446027" y="1533246"/>
            <a:chExt cx="4019124" cy="3121801"/>
          </a:xfrm>
        </p:grpSpPr>
        <p:cxnSp>
          <p:nvCxnSpPr>
            <p:cNvPr id="11" name="直接连接符 10"/>
            <p:cNvCxnSpPr/>
            <p:nvPr/>
          </p:nvCxnSpPr>
          <p:spPr>
            <a:xfrm>
              <a:off x="446027" y="1830032"/>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796965" y="1579272"/>
              <a:ext cx="1588" cy="3121800"/>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p:cNvSpPr/>
            <p:nvPr/>
          </p:nvSpPr>
          <p:spPr>
            <a:xfrm>
              <a:off x="636582"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4" name="文本框 3">
            <a:extLst>
              <a:ext uri="{FF2B5EF4-FFF2-40B4-BE49-F238E27FC236}">
                <a16:creationId xmlns:a16="http://schemas.microsoft.com/office/drawing/2014/main" id="{2046185C-2EFD-4F0C-ACFC-281E44CE5C39}"/>
              </a:ext>
            </a:extLst>
          </p:cNvPr>
          <p:cNvSpPr txBox="1"/>
          <p:nvPr/>
        </p:nvSpPr>
        <p:spPr>
          <a:xfrm>
            <a:off x="1358829" y="589783"/>
            <a:ext cx="7938440" cy="743665"/>
          </a:xfrm>
          <a:prstGeom prst="rect">
            <a:avLst/>
          </a:prstGeom>
          <a:noFill/>
          <a:ln w="28575">
            <a:noFill/>
            <a:prstDash val="sysDot"/>
            <a:miter lim="800000"/>
          </a:ln>
        </p:spPr>
        <p:txBody>
          <a:bodyPr wrap="square" rtlCol="0" anchor="t">
            <a:spAutoFit/>
          </a:bodyPr>
          <a:lstStyle/>
          <a:p>
            <a:pPr>
              <a:lnSpc>
                <a:spcPct val="150000"/>
              </a:lnSpc>
            </a:pPr>
            <a:r>
              <a:rPr lang="zh-CN" altLang="en-US" sz="3200" b="1" dirty="0">
                <a:latin typeface="Times New Roman" panose="02020603050405020304" pitchFamily="18" charset="0"/>
                <a:ea typeface="微软雅黑" panose="020B0503020204020204" pitchFamily="34" charset="-122"/>
                <a:cs typeface="Times New Roman" panose="02020603050405020304" pitchFamily="18" charset="0"/>
              </a:rPr>
              <a:t>分析报告部分</a:t>
            </a:r>
          </a:p>
        </p:txBody>
      </p:sp>
      <p:sp>
        <p:nvSpPr>
          <p:cNvPr id="10" name="矩形 9">
            <a:extLst>
              <a:ext uri="{FF2B5EF4-FFF2-40B4-BE49-F238E27FC236}">
                <a16:creationId xmlns:a16="http://schemas.microsoft.com/office/drawing/2014/main" id="{9D2B6501-71F4-48D6-A354-E6637B1DD763}"/>
              </a:ext>
            </a:extLst>
          </p:cNvPr>
          <p:cNvSpPr/>
          <p:nvPr/>
        </p:nvSpPr>
        <p:spPr>
          <a:xfrm>
            <a:off x="1055883" y="2150900"/>
            <a:ext cx="9183249" cy="523220"/>
          </a:xfrm>
          <a:prstGeom prst="rect">
            <a:avLst/>
          </a:prstGeom>
        </p:spPr>
        <p:txBody>
          <a:bodyPr wrap="square">
            <a:spAutoFit/>
          </a:bodyPr>
          <a:lstStyle/>
          <a:p>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四、研究建议与启示</a:t>
            </a:r>
            <a:endParaRPr lang="zh-CN" altLang="en-US" sz="2800" dirty="0"/>
          </a:p>
        </p:txBody>
      </p:sp>
      <p:sp>
        <p:nvSpPr>
          <p:cNvPr id="14" name="文本框 2">
            <a:extLst>
              <a:ext uri="{FF2B5EF4-FFF2-40B4-BE49-F238E27FC236}">
                <a16:creationId xmlns:a16="http://schemas.microsoft.com/office/drawing/2014/main" id="{FD079356-626B-4A60-B786-2D5844847052}"/>
              </a:ext>
            </a:extLst>
          </p:cNvPr>
          <p:cNvSpPr txBox="1"/>
          <p:nvPr/>
        </p:nvSpPr>
        <p:spPr>
          <a:xfrm>
            <a:off x="1055883" y="2852327"/>
            <a:ext cx="9372315" cy="3349956"/>
          </a:xfrm>
          <a:prstGeom prst="rect">
            <a:avLst/>
          </a:prstGeom>
          <a:noFill/>
          <a:ln w="9525">
            <a:noFill/>
          </a:ln>
        </p:spPr>
        <p:txBody>
          <a:bodyPr wrap="square" anchor="t">
            <a:spAutoFit/>
          </a:bodyPr>
          <a:lstStyle/>
          <a:p>
            <a:pPr lvl="0">
              <a:lnSpc>
                <a:spcPct val="150000"/>
              </a:lnSpc>
            </a:pPr>
            <a:r>
              <a:rPr lang="en-US" altLang="zh-CN" sz="2400" b="1" dirty="0">
                <a:latin typeface="Times New Roman" panose="02020603050405020304" pitchFamily="18" charset="0"/>
                <a:ea typeface="+mn-ea"/>
                <a:cs typeface="Times New Roman" panose="02020603050405020304" pitchFamily="18" charset="0"/>
              </a:rPr>
              <a:t>1. </a:t>
            </a:r>
            <a:r>
              <a:rPr lang="zh-CN" altLang="en-US" sz="2400" b="1" dirty="0">
                <a:latin typeface="Times New Roman" panose="02020603050405020304" pitchFamily="18" charset="0"/>
                <a:ea typeface="+mn-ea"/>
                <a:cs typeface="Times New Roman" panose="02020603050405020304" pitchFamily="18" charset="0"/>
              </a:rPr>
              <a:t>发挥政府在治理结构中的引导规划功能，建构伙伴治理关系；</a:t>
            </a: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r>
              <a:rPr lang="en-US" altLang="zh-CN" sz="2400" b="1" dirty="0">
                <a:latin typeface="Times New Roman" panose="02020603050405020304" pitchFamily="18" charset="0"/>
                <a:ea typeface="+mn-ea"/>
                <a:cs typeface="Times New Roman" panose="02020603050405020304" pitchFamily="18" charset="0"/>
              </a:rPr>
              <a:t>2. </a:t>
            </a:r>
            <a:r>
              <a:rPr lang="zh-CN" altLang="en-US" sz="2400" b="1" dirty="0">
                <a:latin typeface="Times New Roman" panose="02020603050405020304" pitchFamily="18" charset="0"/>
                <a:ea typeface="+mn-ea"/>
                <a:cs typeface="Times New Roman" panose="02020603050405020304" pitchFamily="18" charset="0"/>
              </a:rPr>
              <a:t>培育驻村扶贫干部村庄关怀意识、强化村庄共同体治理能力建设；</a:t>
            </a: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r>
              <a:rPr lang="en-US" altLang="zh-CN" sz="2400" b="1" dirty="0">
                <a:latin typeface="Times New Roman" panose="02020603050405020304" pitchFamily="18" charset="0"/>
                <a:ea typeface="+mn-ea"/>
                <a:cs typeface="Times New Roman" panose="02020603050405020304" pitchFamily="18" charset="0"/>
              </a:rPr>
              <a:t>3. </a:t>
            </a:r>
            <a:r>
              <a:rPr lang="zh-CN" altLang="en-US" sz="2400" b="1" dirty="0">
                <a:latin typeface="Times New Roman" panose="02020603050405020304" pitchFamily="18" charset="0"/>
                <a:ea typeface="+mn-ea"/>
                <a:cs typeface="Times New Roman" panose="02020603050405020304" pitchFamily="18" charset="0"/>
              </a:rPr>
              <a:t>充分发挥村庄的区域特色优势，因地制宜实施减贫方案</a:t>
            </a: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endParaRPr lang="en-US" altLang="zh-CN" sz="2400" dirty="0">
              <a:latin typeface="Times New Roman" panose="02020603050405020304" pitchFamily="18" charset="0"/>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19882517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254837" y="1718671"/>
            <a:ext cx="4019124" cy="3121800"/>
            <a:chOff x="458906" y="1533246"/>
            <a:chExt cx="4019124" cy="3121801"/>
          </a:xfrm>
          <a:solidFill>
            <a:srgbClr val="C00000"/>
          </a:solidFill>
        </p:grpSpPr>
        <p:sp>
          <p:nvSpPr>
            <p:cNvPr id="7" name="直接连接符 6"/>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196" name="组合 9"/>
          <p:cNvGrpSpPr/>
          <p:nvPr/>
        </p:nvGrpSpPr>
        <p:grpSpPr>
          <a:xfrm rot="10800000">
            <a:off x="7196138" y="3370263"/>
            <a:ext cx="4017962" cy="3122612"/>
            <a:chOff x="446027" y="1533246"/>
            <a:chExt cx="4019124" cy="3121801"/>
          </a:xfrm>
        </p:grpSpPr>
        <p:cxnSp>
          <p:nvCxnSpPr>
            <p:cNvPr id="11" name="直接连接符 10"/>
            <p:cNvCxnSpPr/>
            <p:nvPr/>
          </p:nvCxnSpPr>
          <p:spPr>
            <a:xfrm>
              <a:off x="446027" y="1830032"/>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796965" y="1579272"/>
              <a:ext cx="1588" cy="3121800"/>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p:cNvSpPr/>
            <p:nvPr/>
          </p:nvSpPr>
          <p:spPr>
            <a:xfrm>
              <a:off x="636582"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4" name="文本框 3">
            <a:extLst>
              <a:ext uri="{FF2B5EF4-FFF2-40B4-BE49-F238E27FC236}">
                <a16:creationId xmlns:a16="http://schemas.microsoft.com/office/drawing/2014/main" id="{2046185C-2EFD-4F0C-ACFC-281E44CE5C39}"/>
              </a:ext>
            </a:extLst>
          </p:cNvPr>
          <p:cNvSpPr txBox="1"/>
          <p:nvPr/>
        </p:nvSpPr>
        <p:spPr>
          <a:xfrm>
            <a:off x="1358829" y="589783"/>
            <a:ext cx="7938440" cy="743665"/>
          </a:xfrm>
          <a:prstGeom prst="rect">
            <a:avLst/>
          </a:prstGeom>
          <a:noFill/>
          <a:ln w="28575">
            <a:noFill/>
            <a:prstDash val="sysDot"/>
            <a:miter lim="800000"/>
          </a:ln>
        </p:spPr>
        <p:txBody>
          <a:bodyPr wrap="square" rtlCol="0" anchor="t">
            <a:spAutoFit/>
          </a:bodyPr>
          <a:lstStyle/>
          <a:p>
            <a:pPr>
              <a:lnSpc>
                <a:spcPct val="150000"/>
              </a:lnSpc>
            </a:pPr>
            <a:r>
              <a:rPr lang="zh-CN" altLang="en-US" sz="3200" b="1" dirty="0">
                <a:latin typeface="Times New Roman" panose="02020603050405020304" pitchFamily="18" charset="0"/>
                <a:ea typeface="微软雅黑" panose="020B0503020204020204" pitchFamily="34" charset="-122"/>
                <a:cs typeface="Times New Roman" panose="02020603050405020304" pitchFamily="18" charset="0"/>
              </a:rPr>
              <a:t>结论</a:t>
            </a:r>
          </a:p>
        </p:txBody>
      </p:sp>
      <p:sp>
        <p:nvSpPr>
          <p:cNvPr id="15" name="矩形 14">
            <a:extLst>
              <a:ext uri="{FF2B5EF4-FFF2-40B4-BE49-F238E27FC236}">
                <a16:creationId xmlns:a16="http://schemas.microsoft.com/office/drawing/2014/main" id="{AFF6846A-8F3F-46E4-B934-9AE76645F90D}"/>
              </a:ext>
            </a:extLst>
          </p:cNvPr>
          <p:cNvSpPr/>
          <p:nvPr/>
        </p:nvSpPr>
        <p:spPr>
          <a:xfrm>
            <a:off x="908749" y="2340551"/>
            <a:ext cx="9590227" cy="3222998"/>
          </a:xfrm>
          <a:prstGeom prst="rect">
            <a:avLst/>
          </a:prstGeom>
        </p:spPr>
        <p:txBody>
          <a:bodyPr wrap="square">
            <a:spAutoFit/>
          </a:bodyPr>
          <a:lstStyle/>
          <a:p>
            <a:pPr algn="just">
              <a:lnSpc>
                <a:spcPct val="150000"/>
              </a:lnSpc>
            </a:pPr>
            <a:r>
              <a:rPr lang="zh-CN" altLang="en-US" sz="2800" dirty="0"/>
              <a:t>       </a:t>
            </a:r>
            <a:r>
              <a:rPr lang="zh-CN" altLang="en-US" sz="2800" dirty="0">
                <a:latin typeface="+mn-ea"/>
                <a:ea typeface="+mn-ea"/>
              </a:rPr>
              <a:t>本次案例研究探讨了以村庄共同体自治能力建设为核心的治理网络结构塑造对推动农村减贫质量优化的实践意义。之于更加广泛的农村治理场景，在政府发挥引导规划作用的基础上建构良好干群关系，逐步培育提升村庄共同体自主治理能力，将是农村减贫治理实践在未来时期的努力方向。</a:t>
            </a:r>
          </a:p>
        </p:txBody>
      </p:sp>
    </p:spTree>
    <p:extLst>
      <p:ext uri="{BB962C8B-B14F-4D97-AF65-F5344CB8AC3E}">
        <p14:creationId xmlns:p14="http://schemas.microsoft.com/office/powerpoint/2010/main" val="151669408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254837" y="1718671"/>
            <a:ext cx="4019124" cy="3121800"/>
            <a:chOff x="458906" y="1533246"/>
            <a:chExt cx="4019124" cy="3121801"/>
          </a:xfrm>
          <a:solidFill>
            <a:srgbClr val="C00000"/>
          </a:solidFill>
        </p:grpSpPr>
        <p:sp>
          <p:nvSpPr>
            <p:cNvPr id="7" name="直接连接符 6"/>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196" name="组合 9"/>
          <p:cNvGrpSpPr/>
          <p:nvPr/>
        </p:nvGrpSpPr>
        <p:grpSpPr>
          <a:xfrm rot="10800000">
            <a:off x="7196138" y="3370263"/>
            <a:ext cx="4017962" cy="3122612"/>
            <a:chOff x="446027" y="1533246"/>
            <a:chExt cx="4019124" cy="3121801"/>
          </a:xfrm>
        </p:grpSpPr>
        <p:cxnSp>
          <p:nvCxnSpPr>
            <p:cNvPr id="11" name="直接连接符 10"/>
            <p:cNvCxnSpPr/>
            <p:nvPr/>
          </p:nvCxnSpPr>
          <p:spPr>
            <a:xfrm>
              <a:off x="446027" y="1830032"/>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796965" y="1579272"/>
              <a:ext cx="1588" cy="3121800"/>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p:cNvSpPr/>
            <p:nvPr/>
          </p:nvSpPr>
          <p:spPr>
            <a:xfrm>
              <a:off x="636582"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4" name="文本框 3">
            <a:extLst>
              <a:ext uri="{FF2B5EF4-FFF2-40B4-BE49-F238E27FC236}">
                <a16:creationId xmlns:a16="http://schemas.microsoft.com/office/drawing/2014/main" id="{2046185C-2EFD-4F0C-ACFC-281E44CE5C39}"/>
              </a:ext>
            </a:extLst>
          </p:cNvPr>
          <p:cNvSpPr txBox="1"/>
          <p:nvPr/>
        </p:nvSpPr>
        <p:spPr>
          <a:xfrm>
            <a:off x="1358829" y="589783"/>
            <a:ext cx="7938440" cy="743665"/>
          </a:xfrm>
          <a:prstGeom prst="rect">
            <a:avLst/>
          </a:prstGeom>
          <a:noFill/>
          <a:ln w="28575">
            <a:noFill/>
            <a:prstDash val="sysDot"/>
            <a:miter lim="800000"/>
          </a:ln>
        </p:spPr>
        <p:txBody>
          <a:bodyPr wrap="square" rtlCol="0" anchor="t">
            <a:spAutoFit/>
          </a:bodyPr>
          <a:lstStyle/>
          <a:p>
            <a:pPr>
              <a:lnSpc>
                <a:spcPct val="150000"/>
              </a:lnSpc>
            </a:pPr>
            <a:r>
              <a:rPr lang="zh-CN" altLang="en-US" sz="3200" b="1" dirty="0">
                <a:latin typeface="Times New Roman" panose="02020603050405020304" pitchFamily="18" charset="0"/>
                <a:ea typeface="微软雅黑" panose="020B0503020204020204" pitchFamily="34" charset="-122"/>
                <a:cs typeface="Times New Roman" panose="02020603050405020304" pitchFamily="18" charset="0"/>
              </a:rPr>
              <a:t>结论</a:t>
            </a:r>
          </a:p>
        </p:txBody>
      </p:sp>
      <p:sp>
        <p:nvSpPr>
          <p:cNvPr id="15" name="矩形 14">
            <a:extLst>
              <a:ext uri="{FF2B5EF4-FFF2-40B4-BE49-F238E27FC236}">
                <a16:creationId xmlns:a16="http://schemas.microsoft.com/office/drawing/2014/main" id="{AFF6846A-8F3F-46E4-B934-9AE76645F90D}"/>
              </a:ext>
            </a:extLst>
          </p:cNvPr>
          <p:cNvSpPr/>
          <p:nvPr/>
        </p:nvSpPr>
        <p:spPr>
          <a:xfrm>
            <a:off x="708188" y="2903110"/>
            <a:ext cx="9590227" cy="2185214"/>
          </a:xfrm>
          <a:prstGeom prst="rect">
            <a:avLst/>
          </a:prstGeom>
        </p:spPr>
        <p:txBody>
          <a:bodyPr wrap="square">
            <a:spAutoFit/>
          </a:bodyPr>
          <a:lstStyle/>
          <a:p>
            <a:pPr algn="ctr"/>
            <a:r>
              <a:rPr lang="zh-CN" altLang="en-US" sz="2800" dirty="0"/>
              <a:t>       </a:t>
            </a:r>
            <a:r>
              <a:rPr lang="zh-CN" altLang="en-US" sz="2800" dirty="0">
                <a:latin typeface="+mn-ea"/>
                <a:ea typeface="+mn-ea"/>
              </a:rPr>
              <a:t> </a:t>
            </a:r>
            <a:r>
              <a:rPr lang="zh-CN" altLang="en-US" sz="3600" dirty="0">
                <a:latin typeface="+mn-ea"/>
                <a:ea typeface="+mn-ea"/>
              </a:rPr>
              <a:t>与大家共同期待更加良善的农村贫困治理！</a:t>
            </a:r>
            <a:endParaRPr lang="en-US" altLang="zh-CN" sz="3600" dirty="0">
              <a:latin typeface="+mn-ea"/>
              <a:ea typeface="+mn-ea"/>
            </a:endParaRPr>
          </a:p>
          <a:p>
            <a:pPr algn="ctr"/>
            <a:endParaRPr lang="en-US" altLang="zh-CN" sz="3600" dirty="0">
              <a:latin typeface="+mn-ea"/>
              <a:ea typeface="+mn-ea"/>
            </a:endParaRPr>
          </a:p>
          <a:p>
            <a:pPr algn="ctr"/>
            <a:r>
              <a:rPr lang="zh-CN" altLang="en-US" sz="3600" dirty="0">
                <a:latin typeface="+mn-ea"/>
                <a:ea typeface="+mn-ea"/>
              </a:rPr>
              <a:t>谢谢大家</a:t>
            </a:r>
            <a:endParaRPr lang="en-US" altLang="zh-CN" sz="3600" dirty="0">
              <a:latin typeface="+mn-ea"/>
              <a:ea typeface="+mn-ea"/>
            </a:endParaRPr>
          </a:p>
          <a:p>
            <a:pPr algn="just"/>
            <a:endParaRPr lang="zh-CN" altLang="en-US" sz="2800" dirty="0">
              <a:latin typeface="+mn-ea"/>
              <a:ea typeface="+mn-ea"/>
            </a:endParaRPr>
          </a:p>
        </p:txBody>
      </p:sp>
    </p:spTree>
    <p:extLst>
      <p:ext uri="{BB962C8B-B14F-4D97-AF65-F5344CB8AC3E}">
        <p14:creationId xmlns:p14="http://schemas.microsoft.com/office/powerpoint/2010/main" val="23428483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a:extLst>
              <a:ext uri="{FF2B5EF4-FFF2-40B4-BE49-F238E27FC236}">
                <a16:creationId xmlns:a16="http://schemas.microsoft.com/office/drawing/2014/main" id="{A18BEF59-79C6-4EA5-BA40-2FED964B312C}"/>
              </a:ext>
            </a:extLst>
          </p:cNvPr>
          <p:cNvSpPr>
            <a:spLocks noGrp="1"/>
          </p:cNvSpPr>
          <p:nvPr>
            <p:ph type="title" idx="4294967295"/>
          </p:nvPr>
        </p:nvSpPr>
        <p:spPr>
          <a:xfrm>
            <a:off x="955027" y="789394"/>
            <a:ext cx="4831296" cy="584200"/>
          </a:xfrm>
        </p:spPr>
        <p:txBody>
          <a:bodyPr/>
          <a:lstStyle/>
          <a:p>
            <a:pPr algn="ctr" defTabSz="912495" eaLnBrk="1" hangingPunct="1">
              <a:defRPr/>
            </a:pPr>
            <a:r>
              <a:rPr lang="zh-CN" altLang="en-US" sz="4000" b="1" dirty="0">
                <a:effectLst>
                  <a:outerShdw blurRad="38100" dist="38100" dir="2700000" algn="tl">
                    <a:srgbClr val="000000">
                      <a:alpha val="43137"/>
                    </a:srgbClr>
                  </a:outerShdw>
                </a:effectLst>
                <a:ea typeface="黑体" panose="02010609060101010101" pitchFamily="49" charset="-122"/>
              </a:rPr>
              <a:t>故事引入：我的村</a:t>
            </a:r>
          </a:p>
        </p:txBody>
      </p:sp>
      <p:grpSp>
        <p:nvGrpSpPr>
          <p:cNvPr id="2" name="组合 5">
            <a:extLst>
              <a:ext uri="{FF2B5EF4-FFF2-40B4-BE49-F238E27FC236}">
                <a16:creationId xmlns:a16="http://schemas.microsoft.com/office/drawing/2014/main" id="{93560A99-65C7-48B1-A113-3CE5A8E3DD15}"/>
              </a:ext>
            </a:extLst>
          </p:cNvPr>
          <p:cNvGrpSpPr/>
          <p:nvPr/>
        </p:nvGrpSpPr>
        <p:grpSpPr>
          <a:xfrm>
            <a:off x="254835" y="1718671"/>
            <a:ext cx="4019124" cy="3121798"/>
            <a:chOff x="458906" y="1533246"/>
            <a:chExt cx="4019124" cy="3121801"/>
          </a:xfrm>
          <a:solidFill>
            <a:srgbClr val="C00000"/>
          </a:solidFill>
        </p:grpSpPr>
        <p:sp>
          <p:nvSpPr>
            <p:cNvPr id="7" name="直接连接符 6">
              <a:extLst>
                <a:ext uri="{FF2B5EF4-FFF2-40B4-BE49-F238E27FC236}">
                  <a16:creationId xmlns:a16="http://schemas.microsoft.com/office/drawing/2014/main" id="{53AFF5A2-4F45-4710-B44F-32C48DB59229}"/>
                </a:ext>
              </a:extLst>
            </p:cNvPr>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a:extLst>
                <a:ext uri="{FF2B5EF4-FFF2-40B4-BE49-F238E27FC236}">
                  <a16:creationId xmlns:a16="http://schemas.microsoft.com/office/drawing/2014/main" id="{F183DD6B-4A70-42F2-B61D-81DEE0CE36FF}"/>
                </a:ext>
              </a:extLst>
            </p:cNvPr>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a:extLst>
                <a:ext uri="{FF2B5EF4-FFF2-40B4-BE49-F238E27FC236}">
                  <a16:creationId xmlns:a16="http://schemas.microsoft.com/office/drawing/2014/main" id="{471B655E-E0A6-4CAC-AE74-4549DB2BD781}"/>
                </a:ext>
              </a:extLst>
            </p:cNvPr>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grpSp>
        <p:nvGrpSpPr>
          <p:cNvPr id="20485" name="组合 9">
            <a:extLst>
              <a:ext uri="{FF2B5EF4-FFF2-40B4-BE49-F238E27FC236}">
                <a16:creationId xmlns:a16="http://schemas.microsoft.com/office/drawing/2014/main" id="{7DBCD67D-5626-4847-A671-3E974D20CFC8}"/>
              </a:ext>
            </a:extLst>
          </p:cNvPr>
          <p:cNvGrpSpPr>
            <a:grpSpLocks/>
          </p:cNvGrpSpPr>
          <p:nvPr/>
        </p:nvGrpSpPr>
        <p:grpSpPr bwMode="auto">
          <a:xfrm rot="10800000">
            <a:off x="7196138" y="3370263"/>
            <a:ext cx="4017962" cy="3122612"/>
            <a:chOff x="446027" y="1533246"/>
            <a:chExt cx="4019124" cy="3121801"/>
          </a:xfrm>
        </p:grpSpPr>
        <p:cxnSp>
          <p:nvCxnSpPr>
            <p:cNvPr id="11" name="直接连接符 10">
              <a:extLst>
                <a:ext uri="{FF2B5EF4-FFF2-40B4-BE49-F238E27FC236}">
                  <a16:creationId xmlns:a16="http://schemas.microsoft.com/office/drawing/2014/main" id="{3EA3DADF-8D46-4BA1-8DF9-BFA3799DC158}"/>
                </a:ext>
              </a:extLst>
            </p:cNvPr>
            <p:cNvCxnSpPr/>
            <p:nvPr/>
          </p:nvCxnSpPr>
          <p:spPr>
            <a:xfrm>
              <a:off x="446027" y="1826857"/>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a:extLst>
                <a:ext uri="{FF2B5EF4-FFF2-40B4-BE49-F238E27FC236}">
                  <a16:creationId xmlns:a16="http://schemas.microsoft.com/office/drawing/2014/main" id="{6661BCCF-DC5A-448D-A49E-4176DC937C1F}"/>
                </a:ext>
              </a:extLst>
            </p:cNvPr>
            <p:cNvCxnSpPr/>
            <p:nvPr/>
          </p:nvCxnSpPr>
          <p:spPr>
            <a:xfrm>
              <a:off x="796965" y="1582445"/>
              <a:ext cx="1588" cy="3121802"/>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a:extLst>
                <a:ext uri="{FF2B5EF4-FFF2-40B4-BE49-F238E27FC236}">
                  <a16:creationId xmlns:a16="http://schemas.microsoft.com/office/drawing/2014/main" id="{0C1EB70E-95D5-47E5-B4CC-EA32C4E7F6CB}"/>
                </a:ext>
              </a:extLst>
            </p:cNvPr>
            <p:cNvSpPr/>
            <p:nvPr/>
          </p:nvSpPr>
          <p:spPr>
            <a:xfrm>
              <a:off x="633406"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pic>
        <p:nvPicPr>
          <p:cNvPr id="14" name="图片 13" descr="M村照片2">
            <a:extLst>
              <a:ext uri="{FF2B5EF4-FFF2-40B4-BE49-F238E27FC236}">
                <a16:creationId xmlns:a16="http://schemas.microsoft.com/office/drawing/2014/main" id="{DB79116B-6983-4417-91D4-63F0483CD1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2330" y="2105981"/>
            <a:ext cx="5400884"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a:extLst>
              <a:ext uri="{FF2B5EF4-FFF2-40B4-BE49-F238E27FC236}">
                <a16:creationId xmlns:a16="http://schemas.microsoft.com/office/drawing/2014/main" id="{6FB1FB33-C7D1-4C89-9806-E51EE04FAE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8942" y="2105981"/>
            <a:ext cx="5728789" cy="4050000"/>
          </a:xfrm>
          <a:prstGeom prst="rect">
            <a:avLst/>
          </a:prstGeom>
        </p:spPr>
      </p:pic>
    </p:spTree>
    <p:extLst>
      <p:ext uri="{BB962C8B-B14F-4D97-AF65-F5344CB8AC3E}">
        <p14:creationId xmlns:p14="http://schemas.microsoft.com/office/powerpoint/2010/main" val="24473863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8" presetClass="entr" presetSubtype="12"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strips(downLeft)">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9">
            <a:extLst>
              <a:ext uri="{FF2B5EF4-FFF2-40B4-BE49-F238E27FC236}">
                <a16:creationId xmlns:a16="http://schemas.microsoft.com/office/drawing/2014/main" id="{64EE3A28-0386-40D7-8943-C72687CD352B}"/>
              </a:ext>
            </a:extLst>
          </p:cNvPr>
          <p:cNvGrpSpPr>
            <a:grpSpLocks/>
          </p:cNvGrpSpPr>
          <p:nvPr/>
        </p:nvGrpSpPr>
        <p:grpSpPr bwMode="auto">
          <a:xfrm rot="10800000">
            <a:off x="7196138" y="3370263"/>
            <a:ext cx="4017962" cy="3122612"/>
            <a:chOff x="446027" y="1533246"/>
            <a:chExt cx="4019124" cy="3121801"/>
          </a:xfrm>
        </p:grpSpPr>
        <p:cxnSp>
          <p:nvCxnSpPr>
            <p:cNvPr id="13" name="直接连接符 12">
              <a:extLst>
                <a:ext uri="{FF2B5EF4-FFF2-40B4-BE49-F238E27FC236}">
                  <a16:creationId xmlns:a16="http://schemas.microsoft.com/office/drawing/2014/main" id="{D065506A-2933-4C12-8E8A-CD80EB0606B8}"/>
                </a:ext>
              </a:extLst>
            </p:cNvPr>
            <p:cNvCxnSpPr/>
            <p:nvPr/>
          </p:nvCxnSpPr>
          <p:spPr>
            <a:xfrm>
              <a:off x="446027" y="1826857"/>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直接连接符 13">
              <a:extLst>
                <a:ext uri="{FF2B5EF4-FFF2-40B4-BE49-F238E27FC236}">
                  <a16:creationId xmlns:a16="http://schemas.microsoft.com/office/drawing/2014/main" id="{10A8B4F3-DF96-440D-935E-358551762517}"/>
                </a:ext>
              </a:extLst>
            </p:cNvPr>
            <p:cNvCxnSpPr/>
            <p:nvPr/>
          </p:nvCxnSpPr>
          <p:spPr>
            <a:xfrm>
              <a:off x="796965" y="1582445"/>
              <a:ext cx="1588" cy="3121802"/>
            </a:xfrm>
            <a:prstGeom prst="line">
              <a:avLst/>
            </a:prstGeom>
          </p:spPr>
          <p:style>
            <a:lnRef idx="1">
              <a:schemeClr val="accent2"/>
            </a:lnRef>
            <a:fillRef idx="0">
              <a:schemeClr val="accent2"/>
            </a:fillRef>
            <a:effectRef idx="0">
              <a:schemeClr val="accent2"/>
            </a:effectRef>
            <a:fontRef idx="minor">
              <a:schemeClr val="tx1"/>
            </a:fontRef>
          </p:style>
        </p:cxnSp>
        <p:sp>
          <p:nvSpPr>
            <p:cNvPr id="15" name="矩形 14">
              <a:extLst>
                <a:ext uri="{FF2B5EF4-FFF2-40B4-BE49-F238E27FC236}">
                  <a16:creationId xmlns:a16="http://schemas.microsoft.com/office/drawing/2014/main" id="{AB1132E9-C087-4D48-8236-A152F93A9A20}"/>
                </a:ext>
              </a:extLst>
            </p:cNvPr>
            <p:cNvSpPr/>
            <p:nvPr/>
          </p:nvSpPr>
          <p:spPr>
            <a:xfrm>
              <a:off x="633406"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grpSp>
        <p:nvGrpSpPr>
          <p:cNvPr id="7" name="组合 5">
            <a:extLst>
              <a:ext uri="{FF2B5EF4-FFF2-40B4-BE49-F238E27FC236}">
                <a16:creationId xmlns:a16="http://schemas.microsoft.com/office/drawing/2014/main" id="{8935839F-13D0-4201-90F4-36A75E0766F8}"/>
              </a:ext>
            </a:extLst>
          </p:cNvPr>
          <p:cNvGrpSpPr/>
          <p:nvPr/>
        </p:nvGrpSpPr>
        <p:grpSpPr>
          <a:xfrm>
            <a:off x="254835" y="1718671"/>
            <a:ext cx="4019124" cy="3121798"/>
            <a:chOff x="458906" y="1533246"/>
            <a:chExt cx="4019124" cy="3121801"/>
          </a:xfrm>
          <a:solidFill>
            <a:srgbClr val="C00000"/>
          </a:solidFill>
        </p:grpSpPr>
        <p:sp>
          <p:nvSpPr>
            <p:cNvPr id="9" name="直接连接符 8">
              <a:extLst>
                <a:ext uri="{FF2B5EF4-FFF2-40B4-BE49-F238E27FC236}">
                  <a16:creationId xmlns:a16="http://schemas.microsoft.com/office/drawing/2014/main" id="{0094847B-3BA8-464C-B20A-304AB64ACA4D}"/>
                </a:ext>
              </a:extLst>
            </p:cNvPr>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10" name="直接连接符 9">
              <a:extLst>
                <a:ext uri="{FF2B5EF4-FFF2-40B4-BE49-F238E27FC236}">
                  <a16:creationId xmlns:a16="http://schemas.microsoft.com/office/drawing/2014/main" id="{90C52049-FA2E-459F-B1CA-9814F0D72D36}"/>
                </a:ext>
              </a:extLst>
            </p:cNvPr>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11" name="矩形 10">
              <a:extLst>
                <a:ext uri="{FF2B5EF4-FFF2-40B4-BE49-F238E27FC236}">
                  <a16:creationId xmlns:a16="http://schemas.microsoft.com/office/drawing/2014/main" id="{2852DFC8-A445-4333-B854-8F3925C04956}"/>
                </a:ext>
              </a:extLst>
            </p:cNvPr>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sp>
        <p:nvSpPr>
          <p:cNvPr id="3" name="标题 1">
            <a:extLst>
              <a:ext uri="{FF2B5EF4-FFF2-40B4-BE49-F238E27FC236}">
                <a16:creationId xmlns:a16="http://schemas.microsoft.com/office/drawing/2014/main" id="{8B368822-87A2-485E-9EA0-80E938D9836E}"/>
              </a:ext>
            </a:extLst>
          </p:cNvPr>
          <p:cNvSpPr>
            <a:spLocks noGrp="1"/>
          </p:cNvSpPr>
          <p:nvPr>
            <p:ph type="title"/>
          </p:nvPr>
        </p:nvSpPr>
        <p:spPr>
          <a:xfrm>
            <a:off x="-223340" y="376238"/>
            <a:ext cx="10515600" cy="1325562"/>
          </a:xfrm>
        </p:spPr>
        <p:txBody>
          <a:bodyPr/>
          <a:lstStyle/>
          <a:p>
            <a:pPr algn="ctr" defTabSz="912495" eaLnBrk="1" hangingPunct="1">
              <a:defRPr/>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扶穷</a:t>
            </a:r>
            <a:endParaRPr lang="zh-CN" altLang="en-US" sz="2400" b="1" noProof="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p:txBody>
      </p:sp>
      <p:sp>
        <p:nvSpPr>
          <p:cNvPr id="577" name="Freeform 12">
            <a:extLst>
              <a:ext uri="{FF2B5EF4-FFF2-40B4-BE49-F238E27FC236}">
                <a16:creationId xmlns:a16="http://schemas.microsoft.com/office/drawing/2014/main" id="{0092DFBB-73E1-46C5-9712-16728405124E}"/>
              </a:ext>
            </a:extLst>
          </p:cNvPr>
          <p:cNvSpPr>
            <a:spLocks noEditPoints="1"/>
          </p:cNvSpPr>
          <p:nvPr/>
        </p:nvSpPr>
        <p:spPr bwMode="auto">
          <a:xfrm>
            <a:off x="1139825" y="2366963"/>
            <a:ext cx="476250" cy="546100"/>
          </a:xfrm>
          <a:custGeom>
            <a:avLst/>
            <a:gdLst>
              <a:gd name="T0" fmla="*/ 11808 w 121"/>
              <a:gd name="T1" fmla="*/ 373482 h 174"/>
              <a:gd name="T2" fmla="*/ 90527 w 121"/>
              <a:gd name="T3" fmla="*/ 360928 h 174"/>
              <a:gd name="T4" fmla="*/ 149566 w 121"/>
              <a:gd name="T5" fmla="*/ 232249 h 174"/>
              <a:gd name="T6" fmla="*/ 149566 w 121"/>
              <a:gd name="T7" fmla="*/ 232249 h 174"/>
              <a:gd name="T8" fmla="*/ 149566 w 121"/>
              <a:gd name="T9" fmla="*/ 91017 h 174"/>
              <a:gd name="T10" fmla="*/ 212541 w 121"/>
              <a:gd name="T11" fmla="*/ 65909 h 174"/>
              <a:gd name="T12" fmla="*/ 236157 w 121"/>
              <a:gd name="T13" fmla="*/ 0 h 174"/>
              <a:gd name="T14" fmla="*/ 263709 w 121"/>
              <a:gd name="T15" fmla="*/ 65909 h 174"/>
              <a:gd name="T16" fmla="*/ 362107 w 121"/>
              <a:gd name="T17" fmla="*/ 160064 h 174"/>
              <a:gd name="T18" fmla="*/ 322748 w 121"/>
              <a:gd name="T19" fmla="*/ 232249 h 174"/>
              <a:gd name="T20" fmla="*/ 385723 w 121"/>
              <a:gd name="T21" fmla="*/ 360928 h 174"/>
              <a:gd name="T22" fmla="*/ 460506 w 121"/>
              <a:gd name="T23" fmla="*/ 373482 h 174"/>
              <a:gd name="T24" fmla="*/ 401467 w 121"/>
              <a:gd name="T25" fmla="*/ 389175 h 174"/>
              <a:gd name="T26" fmla="*/ 456570 w 121"/>
              <a:gd name="T27" fmla="*/ 499022 h 174"/>
              <a:gd name="T28" fmla="*/ 472314 w 121"/>
              <a:gd name="T29" fmla="*/ 527269 h 174"/>
              <a:gd name="T30" fmla="*/ 444762 w 121"/>
              <a:gd name="T31" fmla="*/ 536684 h 174"/>
              <a:gd name="T32" fmla="*/ 425083 w 121"/>
              <a:gd name="T33" fmla="*/ 508438 h 174"/>
              <a:gd name="T34" fmla="*/ 342428 w 121"/>
              <a:gd name="T35" fmla="*/ 389175 h 174"/>
              <a:gd name="T36" fmla="*/ 263709 w 121"/>
              <a:gd name="T37" fmla="*/ 404867 h 174"/>
              <a:gd name="T38" fmla="*/ 212541 w 121"/>
              <a:gd name="T39" fmla="*/ 404867 h 174"/>
              <a:gd name="T40" fmla="*/ 133822 w 121"/>
              <a:gd name="T41" fmla="*/ 389175 h 174"/>
              <a:gd name="T42" fmla="*/ 51167 w 121"/>
              <a:gd name="T43" fmla="*/ 508438 h 174"/>
              <a:gd name="T44" fmla="*/ 31488 w 121"/>
              <a:gd name="T45" fmla="*/ 536684 h 174"/>
              <a:gd name="T46" fmla="*/ 3936 w 121"/>
              <a:gd name="T47" fmla="*/ 527269 h 174"/>
              <a:gd name="T48" fmla="*/ 19680 w 121"/>
              <a:gd name="T49" fmla="*/ 499022 h 174"/>
              <a:gd name="T50" fmla="*/ 74783 w 121"/>
              <a:gd name="T51" fmla="*/ 389175 h 174"/>
              <a:gd name="T52" fmla="*/ 212541 w 121"/>
              <a:gd name="T53" fmla="*/ 360928 h 174"/>
              <a:gd name="T54" fmla="*/ 212541 w 121"/>
              <a:gd name="T55" fmla="*/ 345236 h 174"/>
              <a:gd name="T56" fmla="*/ 263709 w 121"/>
              <a:gd name="T57" fmla="*/ 345236 h 174"/>
              <a:gd name="T58" fmla="*/ 326684 w 121"/>
              <a:gd name="T59" fmla="*/ 360928 h 174"/>
              <a:gd name="T60" fmla="*/ 212541 w 121"/>
              <a:gd name="T61" fmla="*/ 257357 h 174"/>
              <a:gd name="T62" fmla="*/ 212541 w 121"/>
              <a:gd name="T63" fmla="*/ 360928 h 174"/>
              <a:gd name="T64" fmla="*/ 287324 w 121"/>
              <a:gd name="T65" fmla="*/ 122402 h 174"/>
              <a:gd name="T66" fmla="*/ 188926 w 121"/>
              <a:gd name="T67" fmla="*/ 122402 h 174"/>
              <a:gd name="T68" fmla="*/ 188926 w 121"/>
              <a:gd name="T69" fmla="*/ 200864 h 174"/>
              <a:gd name="T70" fmla="*/ 267645 w 121"/>
              <a:gd name="T71" fmla="*/ 213418 h 174"/>
              <a:gd name="T72" fmla="*/ 287324 w 121"/>
              <a:gd name="T73" fmla="*/ 200864 h 174"/>
              <a:gd name="T74" fmla="*/ 287324 w 121"/>
              <a:gd name="T75" fmla="*/ 122402 h 1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2" name="图片 1" descr="M村照片3">
            <a:extLst>
              <a:ext uri="{FF2B5EF4-FFF2-40B4-BE49-F238E27FC236}">
                <a16:creationId xmlns:a16="http://schemas.microsoft.com/office/drawing/2014/main" id="{C8551566-6C2B-4207-B52B-1FF3C76835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716" b="10289"/>
          <a:stretch>
            <a:fillRect/>
          </a:stretch>
        </p:blipFill>
        <p:spPr bwMode="auto">
          <a:xfrm>
            <a:off x="2588531" y="2106485"/>
            <a:ext cx="5411713"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M村照片6">
            <a:extLst>
              <a:ext uri="{FF2B5EF4-FFF2-40B4-BE49-F238E27FC236}">
                <a16:creationId xmlns:a16="http://schemas.microsoft.com/office/drawing/2014/main" id="{0EC5DEA6-7DBB-48CC-89A3-3621986D89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3866" y="2106485"/>
            <a:ext cx="5355751"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组合 9">
            <a:extLst>
              <a:ext uri="{FF2B5EF4-FFF2-40B4-BE49-F238E27FC236}">
                <a16:creationId xmlns:a16="http://schemas.microsoft.com/office/drawing/2014/main" id="{5DDC0207-E81B-4359-8391-E94ABBDBB7F6}"/>
              </a:ext>
            </a:extLst>
          </p:cNvPr>
          <p:cNvGrpSpPr>
            <a:grpSpLocks/>
          </p:cNvGrpSpPr>
          <p:nvPr/>
        </p:nvGrpSpPr>
        <p:grpSpPr bwMode="auto">
          <a:xfrm rot="10800000">
            <a:off x="10550526" y="3379787"/>
            <a:ext cx="476250" cy="3122613"/>
            <a:chOff x="633406" y="1582445"/>
            <a:chExt cx="476388" cy="3121802"/>
          </a:xfrm>
        </p:grpSpPr>
        <p:cxnSp>
          <p:nvCxnSpPr>
            <p:cNvPr id="18" name="直接连接符 17">
              <a:extLst>
                <a:ext uri="{FF2B5EF4-FFF2-40B4-BE49-F238E27FC236}">
                  <a16:creationId xmlns:a16="http://schemas.microsoft.com/office/drawing/2014/main" id="{04588B26-AC11-4762-B91D-F6A69B1C95E7}"/>
                </a:ext>
              </a:extLst>
            </p:cNvPr>
            <p:cNvCxnSpPr/>
            <p:nvPr/>
          </p:nvCxnSpPr>
          <p:spPr>
            <a:xfrm>
              <a:off x="796965" y="1582445"/>
              <a:ext cx="1588" cy="3121802"/>
            </a:xfrm>
            <a:prstGeom prst="line">
              <a:avLst/>
            </a:prstGeom>
          </p:spPr>
          <p:style>
            <a:lnRef idx="1">
              <a:schemeClr val="accent2"/>
            </a:lnRef>
            <a:fillRef idx="0">
              <a:schemeClr val="accent2"/>
            </a:fillRef>
            <a:effectRef idx="0">
              <a:schemeClr val="accent2"/>
            </a:effectRef>
            <a:fontRef idx="minor">
              <a:schemeClr val="tx1"/>
            </a:fontRef>
          </p:style>
        </p:cxnSp>
        <p:sp>
          <p:nvSpPr>
            <p:cNvPr id="19" name="矩形 18">
              <a:extLst>
                <a:ext uri="{FF2B5EF4-FFF2-40B4-BE49-F238E27FC236}">
                  <a16:creationId xmlns:a16="http://schemas.microsoft.com/office/drawing/2014/main" id="{B395BE69-5355-499F-A93F-2788EB1BE29D}"/>
                </a:ext>
              </a:extLst>
            </p:cNvPr>
            <p:cNvSpPr/>
            <p:nvPr/>
          </p:nvSpPr>
          <p:spPr>
            <a:xfrm>
              <a:off x="633406"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grpSp>
        <p:nvGrpSpPr>
          <p:cNvPr id="20" name="组合 5">
            <a:extLst>
              <a:ext uri="{FF2B5EF4-FFF2-40B4-BE49-F238E27FC236}">
                <a16:creationId xmlns:a16="http://schemas.microsoft.com/office/drawing/2014/main" id="{5F366C64-17D2-446D-9CA8-3069AC403465}"/>
              </a:ext>
            </a:extLst>
          </p:cNvPr>
          <p:cNvGrpSpPr/>
          <p:nvPr/>
        </p:nvGrpSpPr>
        <p:grpSpPr>
          <a:xfrm>
            <a:off x="478509" y="1777408"/>
            <a:ext cx="476518" cy="3121798"/>
            <a:chOff x="682580" y="1533246"/>
            <a:chExt cx="476518" cy="3121801"/>
          </a:xfrm>
          <a:solidFill>
            <a:srgbClr val="C00000"/>
          </a:solidFill>
        </p:grpSpPr>
        <p:sp>
          <p:nvSpPr>
            <p:cNvPr id="22" name="直接连接符 21">
              <a:extLst>
                <a:ext uri="{FF2B5EF4-FFF2-40B4-BE49-F238E27FC236}">
                  <a16:creationId xmlns:a16="http://schemas.microsoft.com/office/drawing/2014/main" id="{4D9642AC-29C9-402E-9B1E-2690944E3C2A}"/>
                </a:ext>
              </a:extLst>
            </p:cNvPr>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23" name="矩形 22">
              <a:extLst>
                <a:ext uri="{FF2B5EF4-FFF2-40B4-BE49-F238E27FC236}">
                  <a16:creationId xmlns:a16="http://schemas.microsoft.com/office/drawing/2014/main" id="{5B4C7A1C-7DA5-4F46-91A6-AF4AF5F11B68}"/>
                </a:ext>
              </a:extLst>
            </p:cNvPr>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spTree>
    <p:extLst>
      <p:ext uri="{BB962C8B-B14F-4D97-AF65-F5344CB8AC3E}">
        <p14:creationId xmlns:p14="http://schemas.microsoft.com/office/powerpoint/2010/main" val="30141426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xit" presetSubtype="16" fill="hold" nodeType="clickEffect">
                                  <p:stCondLst>
                                    <p:cond delay="0"/>
                                  </p:stCondLst>
                                  <p:childTnLst>
                                    <p:animEffect transition="out" filter="diamond(in)">
                                      <p:cBhvr>
                                        <p:cTn id="6" dur="750"/>
                                        <p:tgtEl>
                                          <p:spTgt spid="2"/>
                                        </p:tgtEl>
                                      </p:cBhvr>
                                    </p:animEffect>
                                    <p:set>
                                      <p:cBhvr>
                                        <p:cTn id="7" dur="1" fill="hold">
                                          <p:stCondLst>
                                            <p:cond delay="749"/>
                                          </p:stCondLst>
                                        </p:cTn>
                                        <p:tgtEl>
                                          <p:spTgt spid="2"/>
                                        </p:tgtEl>
                                        <p:attrNameLst>
                                          <p:attrName>style.visibility</p:attrName>
                                        </p:attrNameLst>
                                      </p:cBhvr>
                                      <p:to>
                                        <p:strVal val="hidden"/>
                                      </p:to>
                                    </p:set>
                                  </p:childTnLst>
                                </p:cTn>
                              </p:par>
                              <p:par>
                                <p:cTn id="8" presetID="8" presetClass="entr" presetSubtype="3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out)">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9">
            <a:extLst>
              <a:ext uri="{FF2B5EF4-FFF2-40B4-BE49-F238E27FC236}">
                <a16:creationId xmlns:a16="http://schemas.microsoft.com/office/drawing/2014/main" id="{74A39345-BAD3-4B8F-8E70-6391193D8B89}"/>
              </a:ext>
            </a:extLst>
          </p:cNvPr>
          <p:cNvGrpSpPr>
            <a:grpSpLocks/>
          </p:cNvGrpSpPr>
          <p:nvPr/>
        </p:nvGrpSpPr>
        <p:grpSpPr bwMode="auto">
          <a:xfrm rot="10800000">
            <a:off x="7196138" y="3429000"/>
            <a:ext cx="4017962" cy="3122612"/>
            <a:chOff x="446027" y="1533246"/>
            <a:chExt cx="4019124" cy="3121801"/>
          </a:xfrm>
        </p:grpSpPr>
        <p:cxnSp>
          <p:nvCxnSpPr>
            <p:cNvPr id="9" name="直接连接符 8">
              <a:extLst>
                <a:ext uri="{FF2B5EF4-FFF2-40B4-BE49-F238E27FC236}">
                  <a16:creationId xmlns:a16="http://schemas.microsoft.com/office/drawing/2014/main" id="{9AC4FB2F-70C4-4DAD-8E66-A09F4E21F0DE}"/>
                </a:ext>
              </a:extLst>
            </p:cNvPr>
            <p:cNvCxnSpPr/>
            <p:nvPr/>
          </p:nvCxnSpPr>
          <p:spPr>
            <a:xfrm>
              <a:off x="446027" y="1826857"/>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直接连接符 9">
              <a:extLst>
                <a:ext uri="{FF2B5EF4-FFF2-40B4-BE49-F238E27FC236}">
                  <a16:creationId xmlns:a16="http://schemas.microsoft.com/office/drawing/2014/main" id="{D8E326A0-A378-4BBF-96E7-7A90561EF7EE}"/>
                </a:ext>
              </a:extLst>
            </p:cNvPr>
            <p:cNvCxnSpPr/>
            <p:nvPr/>
          </p:nvCxnSpPr>
          <p:spPr>
            <a:xfrm>
              <a:off x="796965" y="1582445"/>
              <a:ext cx="1588" cy="3121802"/>
            </a:xfrm>
            <a:prstGeom prst="line">
              <a:avLst/>
            </a:prstGeom>
          </p:spPr>
          <p:style>
            <a:lnRef idx="1">
              <a:schemeClr val="accent2"/>
            </a:lnRef>
            <a:fillRef idx="0">
              <a:schemeClr val="accent2"/>
            </a:fillRef>
            <a:effectRef idx="0">
              <a:schemeClr val="accent2"/>
            </a:effectRef>
            <a:fontRef idx="minor">
              <a:schemeClr val="tx1"/>
            </a:fontRef>
          </p:style>
        </p:cxnSp>
        <p:sp>
          <p:nvSpPr>
            <p:cNvPr id="11" name="矩形 10">
              <a:extLst>
                <a:ext uri="{FF2B5EF4-FFF2-40B4-BE49-F238E27FC236}">
                  <a16:creationId xmlns:a16="http://schemas.microsoft.com/office/drawing/2014/main" id="{D8FD9CFE-44CC-4C2D-95D9-A2F3A71D6A39}"/>
                </a:ext>
              </a:extLst>
            </p:cNvPr>
            <p:cNvSpPr/>
            <p:nvPr/>
          </p:nvSpPr>
          <p:spPr>
            <a:xfrm>
              <a:off x="633406"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grpSp>
        <p:nvGrpSpPr>
          <p:cNvPr id="12" name="组合 5">
            <a:extLst>
              <a:ext uri="{FF2B5EF4-FFF2-40B4-BE49-F238E27FC236}">
                <a16:creationId xmlns:a16="http://schemas.microsoft.com/office/drawing/2014/main" id="{73738328-73BC-48BB-9EE4-744E0E0230C5}"/>
              </a:ext>
            </a:extLst>
          </p:cNvPr>
          <p:cNvGrpSpPr/>
          <p:nvPr/>
        </p:nvGrpSpPr>
        <p:grpSpPr>
          <a:xfrm>
            <a:off x="254835" y="1777408"/>
            <a:ext cx="4019124" cy="3121798"/>
            <a:chOff x="458906" y="1533246"/>
            <a:chExt cx="4019124" cy="3121801"/>
          </a:xfrm>
          <a:solidFill>
            <a:srgbClr val="C00000"/>
          </a:solidFill>
        </p:grpSpPr>
        <p:sp>
          <p:nvSpPr>
            <p:cNvPr id="13" name="直接连接符 12">
              <a:extLst>
                <a:ext uri="{FF2B5EF4-FFF2-40B4-BE49-F238E27FC236}">
                  <a16:creationId xmlns:a16="http://schemas.microsoft.com/office/drawing/2014/main" id="{74FF7B31-B8DB-4DCB-8540-E578258FB957}"/>
                </a:ext>
              </a:extLst>
            </p:cNvPr>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14" name="直接连接符 13">
              <a:extLst>
                <a:ext uri="{FF2B5EF4-FFF2-40B4-BE49-F238E27FC236}">
                  <a16:creationId xmlns:a16="http://schemas.microsoft.com/office/drawing/2014/main" id="{3D8A8B91-0B2F-49D0-8456-659D35216244}"/>
                </a:ext>
              </a:extLst>
            </p:cNvPr>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15" name="矩形 14">
              <a:extLst>
                <a:ext uri="{FF2B5EF4-FFF2-40B4-BE49-F238E27FC236}">
                  <a16:creationId xmlns:a16="http://schemas.microsoft.com/office/drawing/2014/main" id="{E4BDCF07-9CBB-4DC0-9260-4605E467EDC6}"/>
                </a:ext>
              </a:extLst>
            </p:cNvPr>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sp>
        <p:nvSpPr>
          <p:cNvPr id="3" name="标题 1">
            <a:extLst>
              <a:ext uri="{FF2B5EF4-FFF2-40B4-BE49-F238E27FC236}">
                <a16:creationId xmlns:a16="http://schemas.microsoft.com/office/drawing/2014/main" id="{B2D63DA2-750E-47EC-8A33-608298A989F2}"/>
              </a:ext>
            </a:extLst>
          </p:cNvPr>
          <p:cNvSpPr>
            <a:spLocks noGrp="1"/>
          </p:cNvSpPr>
          <p:nvPr>
            <p:ph type="title"/>
          </p:nvPr>
        </p:nvSpPr>
        <p:spPr>
          <a:xfrm>
            <a:off x="-201613" y="376238"/>
            <a:ext cx="10515601" cy="1325562"/>
          </a:xfrm>
        </p:spPr>
        <p:txBody>
          <a:bodyPr/>
          <a:lstStyle/>
          <a:p>
            <a:pPr algn="ctr" defTabSz="912495" eaLnBrk="1" hangingPunct="1">
              <a:defRPr/>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建村</a:t>
            </a:r>
            <a:endParaRPr lang="zh-CN" altLang="en-US" sz="2400" b="1" noProof="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p:txBody>
      </p:sp>
      <p:sp>
        <p:nvSpPr>
          <p:cNvPr id="21" name="Freeform 11">
            <a:extLst>
              <a:ext uri="{FF2B5EF4-FFF2-40B4-BE49-F238E27FC236}">
                <a16:creationId xmlns:a16="http://schemas.microsoft.com/office/drawing/2014/main" id="{8145DAED-FF35-477F-8D59-9FD69846C9D2}"/>
              </a:ext>
            </a:extLst>
          </p:cNvPr>
          <p:cNvSpPr>
            <a:spLocks noEditPoints="1"/>
          </p:cNvSpPr>
          <p:nvPr/>
        </p:nvSpPr>
        <p:spPr bwMode="auto">
          <a:xfrm>
            <a:off x="1328736" y="2947650"/>
            <a:ext cx="642938" cy="522287"/>
          </a:xfrm>
          <a:custGeom>
            <a:avLst/>
            <a:gdLst>
              <a:gd name="T0" fmla="*/ 480908 w 139"/>
              <a:gd name="T1" fmla="*/ 292408 h 177"/>
              <a:gd name="T2" fmla="*/ 420794 w 139"/>
              <a:gd name="T3" fmla="*/ 472579 h 177"/>
              <a:gd name="T4" fmla="*/ 615007 w 139"/>
              <a:gd name="T5" fmla="*/ 484393 h 177"/>
              <a:gd name="T6" fmla="*/ 615007 w 139"/>
              <a:gd name="T7" fmla="*/ 522790 h 177"/>
              <a:gd name="T8" fmla="*/ 0 w 139"/>
              <a:gd name="T9" fmla="*/ 502115 h 177"/>
              <a:gd name="T10" fmla="*/ 235830 w 139"/>
              <a:gd name="T11" fmla="*/ 484393 h 177"/>
              <a:gd name="T12" fmla="*/ 374553 w 139"/>
              <a:gd name="T13" fmla="*/ 445996 h 177"/>
              <a:gd name="T14" fmla="*/ 46241 w 139"/>
              <a:gd name="T15" fmla="*/ 434182 h 177"/>
              <a:gd name="T16" fmla="*/ 46241 w 139"/>
              <a:gd name="T17" fmla="*/ 410553 h 177"/>
              <a:gd name="T18" fmla="*/ 434667 w 139"/>
              <a:gd name="T19" fmla="*/ 354434 h 177"/>
              <a:gd name="T20" fmla="*/ 388426 w 139"/>
              <a:gd name="T21" fmla="*/ 271733 h 177"/>
              <a:gd name="T22" fmla="*/ 319064 w 139"/>
              <a:gd name="T23" fmla="*/ 277640 h 177"/>
              <a:gd name="T24" fmla="*/ 245078 w 139"/>
              <a:gd name="T25" fmla="*/ 333759 h 177"/>
              <a:gd name="T26" fmla="*/ 212709 w 139"/>
              <a:gd name="T27" fmla="*/ 345573 h 177"/>
              <a:gd name="T28" fmla="*/ 110979 w 139"/>
              <a:gd name="T29" fmla="*/ 321944 h 177"/>
              <a:gd name="T30" fmla="*/ 120227 w 139"/>
              <a:gd name="T31" fmla="*/ 286501 h 177"/>
              <a:gd name="T32" fmla="*/ 97106 w 139"/>
              <a:gd name="T33" fmla="*/ 262872 h 177"/>
              <a:gd name="T34" fmla="*/ 291319 w 139"/>
              <a:gd name="T35" fmla="*/ 70887 h 177"/>
              <a:gd name="T36" fmla="*/ 309816 w 139"/>
              <a:gd name="T37" fmla="*/ 76794 h 177"/>
              <a:gd name="T38" fmla="*/ 319064 w 139"/>
              <a:gd name="T39" fmla="*/ 41351 h 177"/>
              <a:gd name="T40" fmla="*/ 351433 w 139"/>
              <a:gd name="T41" fmla="*/ 5907 h 177"/>
              <a:gd name="T42" fmla="*/ 504029 w 139"/>
              <a:gd name="T43" fmla="*/ 85655 h 177"/>
              <a:gd name="T44" fmla="*/ 443915 w 139"/>
              <a:gd name="T45" fmla="*/ 88608 h 177"/>
              <a:gd name="T46" fmla="*/ 434667 w 139"/>
              <a:gd name="T47" fmla="*/ 124052 h 177"/>
              <a:gd name="T48" fmla="*/ 402298 w 139"/>
              <a:gd name="T49" fmla="*/ 186078 h 177"/>
              <a:gd name="T50" fmla="*/ 425419 w 139"/>
              <a:gd name="T51" fmla="*/ 239243 h 177"/>
              <a:gd name="T52" fmla="*/ 411546 w 139"/>
              <a:gd name="T53" fmla="*/ 76794 h 177"/>
              <a:gd name="T54" fmla="*/ 342185 w 139"/>
              <a:gd name="T55" fmla="*/ 88608 h 177"/>
              <a:gd name="T56" fmla="*/ 411546 w 139"/>
              <a:gd name="T57" fmla="*/ 76794 h 177"/>
              <a:gd name="T58" fmla="*/ 369929 w 139"/>
              <a:gd name="T59" fmla="*/ 174263 h 177"/>
              <a:gd name="T60" fmla="*/ 286695 w 139"/>
              <a:gd name="T61" fmla="*/ 97469 h 177"/>
              <a:gd name="T62" fmla="*/ 249702 w 139"/>
              <a:gd name="T63" fmla="*/ 307176 h 177"/>
              <a:gd name="T64" fmla="*/ 258950 w 139"/>
              <a:gd name="T65" fmla="*/ 224475 h 177"/>
              <a:gd name="T66" fmla="*/ 286695 w 139"/>
              <a:gd name="T67" fmla="*/ 186078 h 177"/>
              <a:gd name="T68" fmla="*/ 379177 w 139"/>
              <a:gd name="T69" fmla="*/ 203799 h 177"/>
              <a:gd name="T70" fmla="*/ 309816 w 139"/>
              <a:gd name="T71" fmla="*/ 203799 h 177"/>
              <a:gd name="T72" fmla="*/ 309816 w 139"/>
              <a:gd name="T73" fmla="*/ 203799 h 177"/>
              <a:gd name="T74" fmla="*/ 346809 w 139"/>
              <a:gd name="T75" fmla="*/ 254011 h 177"/>
              <a:gd name="T76" fmla="*/ 379177 w 139"/>
              <a:gd name="T77" fmla="*/ 245150 h 177"/>
              <a:gd name="T78" fmla="*/ 379177 w 139"/>
              <a:gd name="T79" fmla="*/ 203799 h 177"/>
              <a:gd name="T80" fmla="*/ 152596 w 139"/>
              <a:gd name="T81" fmla="*/ 298315 h 177"/>
              <a:gd name="T82" fmla="*/ 143348 w 139"/>
              <a:gd name="T83" fmla="*/ 307176 h 177"/>
              <a:gd name="T84" fmla="*/ 194213 w 139"/>
              <a:gd name="T85" fmla="*/ 313083 h 1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5" name="图片 4" descr="M村照片1">
            <a:extLst>
              <a:ext uri="{FF2B5EF4-FFF2-40B4-BE49-F238E27FC236}">
                <a16:creationId xmlns:a16="http://schemas.microsoft.com/office/drawing/2014/main" id="{99062F23-7312-445B-8911-00C5A5474B7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55861" y="2137611"/>
            <a:ext cx="5400817"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M村照片7">
            <a:extLst>
              <a:ext uri="{FF2B5EF4-FFF2-40B4-BE49-F238E27FC236}">
                <a16:creationId xmlns:a16="http://schemas.microsoft.com/office/drawing/2014/main" id="{9F1E91DD-86AE-451F-911F-40E033E637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5861" y="2137611"/>
            <a:ext cx="5400796"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91526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xit" presetSubtype="32" fill="hold" nodeType="withEffect">
                                  <p:stCondLst>
                                    <p:cond delay="0"/>
                                  </p:stCondLst>
                                  <p:childTnLst>
                                    <p:animEffect transition="out" filter="diamond(out)">
                                      <p:cBhvr>
                                        <p:cTn id="6" dur="1000"/>
                                        <p:tgtEl>
                                          <p:spTgt spid="21"/>
                                        </p:tgtEl>
                                      </p:cBhvr>
                                    </p:animEffect>
                                    <p:set>
                                      <p:cBhvr>
                                        <p:cTn id="7" dur="1" fill="hold">
                                          <p:stCondLst>
                                            <p:cond delay="999"/>
                                          </p:stCondLst>
                                        </p:cTn>
                                        <p:tgtEl>
                                          <p:spTgt spid="2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9">
            <a:extLst>
              <a:ext uri="{FF2B5EF4-FFF2-40B4-BE49-F238E27FC236}">
                <a16:creationId xmlns:a16="http://schemas.microsoft.com/office/drawing/2014/main" id="{B8AA87EF-6A86-4EE9-B05B-8C34FDD59265}"/>
              </a:ext>
            </a:extLst>
          </p:cNvPr>
          <p:cNvGrpSpPr>
            <a:grpSpLocks/>
          </p:cNvGrpSpPr>
          <p:nvPr/>
        </p:nvGrpSpPr>
        <p:grpSpPr bwMode="auto">
          <a:xfrm rot="10800000">
            <a:off x="7196138" y="3429000"/>
            <a:ext cx="4017962" cy="3122612"/>
            <a:chOff x="446027" y="1533246"/>
            <a:chExt cx="4019124" cy="3121801"/>
          </a:xfrm>
        </p:grpSpPr>
        <p:cxnSp>
          <p:nvCxnSpPr>
            <p:cNvPr id="10" name="直接连接符 9">
              <a:extLst>
                <a:ext uri="{FF2B5EF4-FFF2-40B4-BE49-F238E27FC236}">
                  <a16:creationId xmlns:a16="http://schemas.microsoft.com/office/drawing/2014/main" id="{B08F4BEF-81F1-4419-839E-D2FA33574D32}"/>
                </a:ext>
              </a:extLst>
            </p:cNvPr>
            <p:cNvCxnSpPr/>
            <p:nvPr/>
          </p:nvCxnSpPr>
          <p:spPr>
            <a:xfrm>
              <a:off x="446027" y="1826857"/>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a:extLst>
                <a:ext uri="{FF2B5EF4-FFF2-40B4-BE49-F238E27FC236}">
                  <a16:creationId xmlns:a16="http://schemas.microsoft.com/office/drawing/2014/main" id="{2F2ED890-229A-480C-9FB0-AE191440D29B}"/>
                </a:ext>
              </a:extLst>
            </p:cNvPr>
            <p:cNvCxnSpPr/>
            <p:nvPr/>
          </p:nvCxnSpPr>
          <p:spPr>
            <a:xfrm>
              <a:off x="796965" y="1582445"/>
              <a:ext cx="1588" cy="3121802"/>
            </a:xfrm>
            <a:prstGeom prst="line">
              <a:avLst/>
            </a:prstGeom>
          </p:spPr>
          <p:style>
            <a:lnRef idx="1">
              <a:schemeClr val="accent2"/>
            </a:lnRef>
            <a:fillRef idx="0">
              <a:schemeClr val="accent2"/>
            </a:fillRef>
            <a:effectRef idx="0">
              <a:schemeClr val="accent2"/>
            </a:effectRef>
            <a:fontRef idx="minor">
              <a:schemeClr val="tx1"/>
            </a:fontRef>
          </p:style>
        </p:cxnSp>
        <p:sp>
          <p:nvSpPr>
            <p:cNvPr id="12" name="矩形 11">
              <a:extLst>
                <a:ext uri="{FF2B5EF4-FFF2-40B4-BE49-F238E27FC236}">
                  <a16:creationId xmlns:a16="http://schemas.microsoft.com/office/drawing/2014/main" id="{6E408258-AFB0-40F7-A3B2-F5AC2DE910FD}"/>
                </a:ext>
              </a:extLst>
            </p:cNvPr>
            <p:cNvSpPr/>
            <p:nvPr/>
          </p:nvSpPr>
          <p:spPr>
            <a:xfrm>
              <a:off x="633406"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grpSp>
        <p:nvGrpSpPr>
          <p:cNvPr id="13" name="组合 5">
            <a:extLst>
              <a:ext uri="{FF2B5EF4-FFF2-40B4-BE49-F238E27FC236}">
                <a16:creationId xmlns:a16="http://schemas.microsoft.com/office/drawing/2014/main" id="{569C1B4E-134D-40A5-B194-E953A6EB620F}"/>
              </a:ext>
            </a:extLst>
          </p:cNvPr>
          <p:cNvGrpSpPr/>
          <p:nvPr/>
        </p:nvGrpSpPr>
        <p:grpSpPr>
          <a:xfrm>
            <a:off x="254835" y="1777408"/>
            <a:ext cx="4019124" cy="3121798"/>
            <a:chOff x="458906" y="1533246"/>
            <a:chExt cx="4019124" cy="3121801"/>
          </a:xfrm>
          <a:solidFill>
            <a:srgbClr val="C00000"/>
          </a:solidFill>
        </p:grpSpPr>
        <p:sp>
          <p:nvSpPr>
            <p:cNvPr id="14" name="直接连接符 13">
              <a:extLst>
                <a:ext uri="{FF2B5EF4-FFF2-40B4-BE49-F238E27FC236}">
                  <a16:creationId xmlns:a16="http://schemas.microsoft.com/office/drawing/2014/main" id="{90BEE29C-91C2-472F-B33F-8A76823485F7}"/>
                </a:ext>
              </a:extLst>
            </p:cNvPr>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15" name="直接连接符 14">
              <a:extLst>
                <a:ext uri="{FF2B5EF4-FFF2-40B4-BE49-F238E27FC236}">
                  <a16:creationId xmlns:a16="http://schemas.microsoft.com/office/drawing/2014/main" id="{4112DF23-4AE1-4E19-91A9-EA72D5F4B259}"/>
                </a:ext>
              </a:extLst>
            </p:cNvPr>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16" name="矩形 15">
              <a:extLst>
                <a:ext uri="{FF2B5EF4-FFF2-40B4-BE49-F238E27FC236}">
                  <a16:creationId xmlns:a16="http://schemas.microsoft.com/office/drawing/2014/main" id="{D35269E4-D5B8-46EF-8E5B-034B1A8F15D3}"/>
                </a:ext>
              </a:extLst>
            </p:cNvPr>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sp>
        <p:nvSpPr>
          <p:cNvPr id="5" name="标题 1">
            <a:extLst>
              <a:ext uri="{FF2B5EF4-FFF2-40B4-BE49-F238E27FC236}">
                <a16:creationId xmlns:a16="http://schemas.microsoft.com/office/drawing/2014/main" id="{568F9236-A850-4749-9EB4-188A4A771DA3}"/>
              </a:ext>
            </a:extLst>
          </p:cNvPr>
          <p:cNvSpPr>
            <a:spLocks noGrp="1"/>
          </p:cNvSpPr>
          <p:nvPr>
            <p:ph type="title"/>
          </p:nvPr>
        </p:nvSpPr>
        <p:spPr>
          <a:xfrm>
            <a:off x="-258763" y="387350"/>
            <a:ext cx="10515601" cy="1325563"/>
          </a:xfrm>
        </p:spPr>
        <p:txBody>
          <a:bodyPr/>
          <a:lstStyle/>
          <a:p>
            <a:pPr algn="ctr" defTabSz="912495" eaLnBrk="1" hangingPunct="1">
              <a:defRPr/>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应对检查</a:t>
            </a:r>
            <a:endParaRPr lang="zh-CN" altLang="en-US" sz="2400" b="1" noProof="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p:txBody>
      </p:sp>
      <p:pic>
        <p:nvPicPr>
          <p:cNvPr id="23557" name="图片 3" descr="M村照片4">
            <a:extLst>
              <a:ext uri="{FF2B5EF4-FFF2-40B4-BE49-F238E27FC236}">
                <a16:creationId xmlns:a16="http://schemas.microsoft.com/office/drawing/2014/main" id="{8372DC86-239D-4470-9C8E-FEB5F13452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2590" y="2159753"/>
            <a:ext cx="5400001"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descr="M村照片5">
            <a:extLst>
              <a:ext uri="{FF2B5EF4-FFF2-40B4-BE49-F238E27FC236}">
                <a16:creationId xmlns:a16="http://schemas.microsoft.com/office/drawing/2014/main" id="{E08A7C81-92FE-470D-822B-AABBC229A7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5988" y="2159753"/>
            <a:ext cx="5400421" cy="40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4636119"/>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568F9236-A850-4749-9EB4-188A4A771DA3}"/>
              </a:ext>
            </a:extLst>
          </p:cNvPr>
          <p:cNvSpPr>
            <a:spLocks noGrp="1"/>
          </p:cNvSpPr>
          <p:nvPr>
            <p:ph type="title"/>
          </p:nvPr>
        </p:nvSpPr>
        <p:spPr>
          <a:xfrm>
            <a:off x="-258763" y="387350"/>
            <a:ext cx="10515601" cy="1325563"/>
          </a:xfrm>
        </p:spPr>
        <p:txBody>
          <a:bodyPr/>
          <a:lstStyle/>
          <a:p>
            <a:pPr algn="ctr" defTabSz="912495" eaLnBrk="1" hangingPunct="1">
              <a:defRPr/>
            </a:pP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那，结果如何呢？</a:t>
            </a:r>
            <a:endParaRPr lang="zh-CN" altLang="en-US" sz="2400" b="1" noProof="1">
              <a:solidFill>
                <a:schemeClr val="bg1"/>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sym typeface="+mn-ea"/>
            </a:endParaRPr>
          </a:p>
        </p:txBody>
      </p:sp>
      <p:sp>
        <p:nvSpPr>
          <p:cNvPr id="9221" name="内容占位符 2">
            <a:extLst>
              <a:ext uri="{FF2B5EF4-FFF2-40B4-BE49-F238E27FC236}">
                <a16:creationId xmlns:a16="http://schemas.microsoft.com/office/drawing/2014/main" id="{C4F31E37-BEA4-4C0F-994E-B27B5ECB58D4}"/>
              </a:ext>
            </a:extLst>
          </p:cNvPr>
          <p:cNvSpPr>
            <a:spLocks noGrp="1" noChangeArrowheads="1"/>
          </p:cNvSpPr>
          <p:nvPr>
            <p:ph idx="1"/>
          </p:nvPr>
        </p:nvSpPr>
        <p:spPr>
          <a:xfrm>
            <a:off x="2325210" y="236538"/>
            <a:ext cx="10515600" cy="4351337"/>
          </a:xfrm>
        </p:spPr>
        <p:txBody>
          <a:bodyPr/>
          <a:lstStyle/>
          <a:p>
            <a:pPr>
              <a:defRPr/>
            </a:pPr>
            <a:endParaRPr lang="en-US" altLang="zh-CN" dirty="0"/>
          </a:p>
          <a:p>
            <a:pPr>
              <a:defRPr/>
            </a:pPr>
            <a:endParaRPr lang="en-US" altLang="zh-CN" dirty="0"/>
          </a:p>
          <a:p>
            <a:pPr>
              <a:defRPr/>
            </a:pPr>
            <a:endParaRPr lang="en-US" altLang="zh-CN" dirty="0"/>
          </a:p>
          <a:p>
            <a:pPr>
              <a:defRPr/>
            </a:pPr>
            <a:endParaRPr lang="en-US" altLang="zh-CN" dirty="0"/>
          </a:p>
          <a:p>
            <a:pPr>
              <a:defRPr/>
            </a:pPr>
            <a:endParaRPr lang="en-US" altLang="zh-CN" dirty="0"/>
          </a:p>
          <a:p>
            <a:pPr marL="0" indent="0">
              <a:buFont typeface="Arial" panose="020B0604020202020204" pitchFamily="34" charset="0"/>
              <a:buNone/>
              <a:defRPr/>
            </a:pPr>
            <a:r>
              <a:rPr lang="en-US" altLang="zh-CN" sz="5400" b="1" dirty="0"/>
              <a:t>1</a:t>
            </a:r>
            <a:r>
              <a:rPr lang="zh-CN" altLang="en-US" sz="5400" b="1" dirty="0"/>
              <a:t>、村民，不买账</a:t>
            </a:r>
            <a:endParaRPr lang="en-US" altLang="zh-CN" sz="5400" b="1" dirty="0"/>
          </a:p>
          <a:p>
            <a:pPr marL="0" indent="0">
              <a:buFont typeface="Arial" panose="020B0604020202020204" pitchFamily="34" charset="0"/>
              <a:buNone/>
              <a:defRPr/>
            </a:pPr>
            <a:endParaRPr lang="en-US" altLang="zh-CN" sz="5400" b="1" dirty="0"/>
          </a:p>
          <a:p>
            <a:pPr marL="0" indent="0">
              <a:buFont typeface="Arial" panose="020B0604020202020204" pitchFamily="34" charset="0"/>
              <a:buNone/>
              <a:defRPr/>
            </a:pPr>
            <a:r>
              <a:rPr lang="en-US" altLang="zh-CN" sz="5400" b="1" dirty="0"/>
              <a:t>2</a:t>
            </a:r>
            <a:r>
              <a:rPr lang="zh-CN" altLang="en-US" sz="5400" b="1" dirty="0"/>
              <a:t>、上级，不满意</a:t>
            </a:r>
          </a:p>
        </p:txBody>
      </p:sp>
      <p:grpSp>
        <p:nvGrpSpPr>
          <p:cNvPr id="4" name="组合 9">
            <a:extLst>
              <a:ext uri="{FF2B5EF4-FFF2-40B4-BE49-F238E27FC236}">
                <a16:creationId xmlns:a16="http://schemas.microsoft.com/office/drawing/2014/main" id="{82535F64-4841-4B59-8805-A5692D2B1D78}"/>
              </a:ext>
            </a:extLst>
          </p:cNvPr>
          <p:cNvGrpSpPr>
            <a:grpSpLocks/>
          </p:cNvGrpSpPr>
          <p:nvPr/>
        </p:nvGrpSpPr>
        <p:grpSpPr bwMode="auto">
          <a:xfrm rot="10800000">
            <a:off x="7196138" y="3429000"/>
            <a:ext cx="4017962" cy="3122612"/>
            <a:chOff x="446027" y="1533246"/>
            <a:chExt cx="4019124" cy="3121801"/>
          </a:xfrm>
        </p:grpSpPr>
        <p:cxnSp>
          <p:nvCxnSpPr>
            <p:cNvPr id="6" name="直接连接符 5">
              <a:extLst>
                <a:ext uri="{FF2B5EF4-FFF2-40B4-BE49-F238E27FC236}">
                  <a16:creationId xmlns:a16="http://schemas.microsoft.com/office/drawing/2014/main" id="{877F43CB-0D8E-4EE6-84A1-766B25BA6E0E}"/>
                </a:ext>
              </a:extLst>
            </p:cNvPr>
            <p:cNvCxnSpPr/>
            <p:nvPr/>
          </p:nvCxnSpPr>
          <p:spPr>
            <a:xfrm>
              <a:off x="446027" y="1826857"/>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7" name="直接连接符 6">
              <a:extLst>
                <a:ext uri="{FF2B5EF4-FFF2-40B4-BE49-F238E27FC236}">
                  <a16:creationId xmlns:a16="http://schemas.microsoft.com/office/drawing/2014/main" id="{F6F243D3-6B6A-4343-AE4D-F4FC4F69EA99}"/>
                </a:ext>
              </a:extLst>
            </p:cNvPr>
            <p:cNvCxnSpPr/>
            <p:nvPr/>
          </p:nvCxnSpPr>
          <p:spPr>
            <a:xfrm>
              <a:off x="796965" y="1582445"/>
              <a:ext cx="1588" cy="3121802"/>
            </a:xfrm>
            <a:prstGeom prst="line">
              <a:avLst/>
            </a:prstGeom>
          </p:spPr>
          <p:style>
            <a:lnRef idx="1">
              <a:schemeClr val="accent2"/>
            </a:lnRef>
            <a:fillRef idx="0">
              <a:schemeClr val="accent2"/>
            </a:fillRef>
            <a:effectRef idx="0">
              <a:schemeClr val="accent2"/>
            </a:effectRef>
            <a:fontRef idx="minor">
              <a:schemeClr val="tx1"/>
            </a:fontRef>
          </p:style>
        </p:cxnSp>
        <p:sp>
          <p:nvSpPr>
            <p:cNvPr id="8" name="矩形 7">
              <a:extLst>
                <a:ext uri="{FF2B5EF4-FFF2-40B4-BE49-F238E27FC236}">
                  <a16:creationId xmlns:a16="http://schemas.microsoft.com/office/drawing/2014/main" id="{397CB075-C11F-4512-B23C-4E8BE32C2651}"/>
                </a:ext>
              </a:extLst>
            </p:cNvPr>
            <p:cNvSpPr/>
            <p:nvPr/>
          </p:nvSpPr>
          <p:spPr>
            <a:xfrm>
              <a:off x="633406"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grpSp>
        <p:nvGrpSpPr>
          <p:cNvPr id="9" name="组合 5">
            <a:extLst>
              <a:ext uri="{FF2B5EF4-FFF2-40B4-BE49-F238E27FC236}">
                <a16:creationId xmlns:a16="http://schemas.microsoft.com/office/drawing/2014/main" id="{98AEB1B9-F707-421E-BD18-1F8178FDA826}"/>
              </a:ext>
            </a:extLst>
          </p:cNvPr>
          <p:cNvGrpSpPr/>
          <p:nvPr/>
        </p:nvGrpSpPr>
        <p:grpSpPr>
          <a:xfrm>
            <a:off x="254835" y="1777408"/>
            <a:ext cx="4019124" cy="3121798"/>
            <a:chOff x="458906" y="1533246"/>
            <a:chExt cx="4019124" cy="3121801"/>
          </a:xfrm>
          <a:solidFill>
            <a:srgbClr val="C00000"/>
          </a:solidFill>
        </p:grpSpPr>
        <p:sp>
          <p:nvSpPr>
            <p:cNvPr id="10" name="直接连接符 9">
              <a:extLst>
                <a:ext uri="{FF2B5EF4-FFF2-40B4-BE49-F238E27FC236}">
                  <a16:creationId xmlns:a16="http://schemas.microsoft.com/office/drawing/2014/main" id="{38A4FEED-EE56-4B3F-A42E-DBA0A1825600}"/>
                </a:ext>
              </a:extLst>
            </p:cNvPr>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11" name="直接连接符 10">
              <a:extLst>
                <a:ext uri="{FF2B5EF4-FFF2-40B4-BE49-F238E27FC236}">
                  <a16:creationId xmlns:a16="http://schemas.microsoft.com/office/drawing/2014/main" id="{42BF05A6-AE02-4694-8F27-F3022EEEF145}"/>
                </a:ext>
              </a:extLst>
            </p:cNvPr>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12" name="矩形 11">
              <a:extLst>
                <a:ext uri="{FF2B5EF4-FFF2-40B4-BE49-F238E27FC236}">
                  <a16:creationId xmlns:a16="http://schemas.microsoft.com/office/drawing/2014/main" id="{3350C5F6-B203-42DA-831F-0F57BDA251F2}"/>
                </a:ext>
              </a:extLst>
            </p:cNvPr>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a:cs typeface="+mn-cs"/>
              </a:endParaRPr>
            </a:p>
          </p:txBody>
        </p:sp>
      </p:grpSp>
    </p:spTree>
    <p:extLst>
      <p:ext uri="{BB962C8B-B14F-4D97-AF65-F5344CB8AC3E}">
        <p14:creationId xmlns:p14="http://schemas.microsoft.com/office/powerpoint/2010/main" val="2700959088"/>
      </p:ext>
    </p:extLst>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a:off x="254837" y="1718671"/>
            <a:ext cx="4019124" cy="3121800"/>
            <a:chOff x="458906" y="1533246"/>
            <a:chExt cx="4019124" cy="3121801"/>
          </a:xfrm>
          <a:solidFill>
            <a:srgbClr val="C00000"/>
          </a:solidFill>
        </p:grpSpPr>
        <p:sp>
          <p:nvSpPr>
            <p:cNvPr id="7" name="直接连接符 6"/>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196" name="组合 9"/>
          <p:cNvGrpSpPr/>
          <p:nvPr/>
        </p:nvGrpSpPr>
        <p:grpSpPr>
          <a:xfrm rot="10800000">
            <a:off x="7196138" y="3370263"/>
            <a:ext cx="4017962" cy="3122612"/>
            <a:chOff x="446027" y="1533246"/>
            <a:chExt cx="4019124" cy="3121801"/>
          </a:xfrm>
        </p:grpSpPr>
        <p:cxnSp>
          <p:nvCxnSpPr>
            <p:cNvPr id="11" name="直接连接符 10"/>
            <p:cNvCxnSpPr/>
            <p:nvPr/>
          </p:nvCxnSpPr>
          <p:spPr>
            <a:xfrm>
              <a:off x="446027" y="1830032"/>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796965" y="1579272"/>
              <a:ext cx="1588" cy="3121800"/>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p:cNvSpPr/>
            <p:nvPr/>
          </p:nvSpPr>
          <p:spPr>
            <a:xfrm>
              <a:off x="636582"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8200" name="文本框 2"/>
          <p:cNvSpPr txBox="1"/>
          <p:nvPr/>
        </p:nvSpPr>
        <p:spPr>
          <a:xfrm>
            <a:off x="1060031" y="2815892"/>
            <a:ext cx="6399859" cy="3349956"/>
          </a:xfrm>
          <a:prstGeom prst="rect">
            <a:avLst/>
          </a:prstGeom>
          <a:noFill/>
          <a:ln w="9525">
            <a:noFill/>
          </a:ln>
        </p:spPr>
        <p:txBody>
          <a:bodyPr wrap="square" anchor="t">
            <a:spAutoFit/>
          </a:bodyPr>
          <a:lstStyle/>
          <a:p>
            <a:pPr lvl="0">
              <a:lnSpc>
                <a:spcPct val="150000"/>
              </a:lnSpc>
            </a:pPr>
            <a:r>
              <a:rPr lang="en-US" altLang="zh-CN" sz="2400" b="1" dirty="0">
                <a:latin typeface="Times New Roman" panose="02020603050405020304" pitchFamily="18" charset="0"/>
                <a:ea typeface="+mn-ea"/>
                <a:cs typeface="Times New Roman" panose="02020603050405020304" pitchFamily="18" charset="0"/>
              </a:rPr>
              <a:t>1. M</a:t>
            </a:r>
            <a:r>
              <a:rPr lang="zh-CN" altLang="en-US" sz="2400" b="1" dirty="0">
                <a:latin typeface="Times New Roman" panose="02020603050405020304" pitchFamily="18" charset="0"/>
                <a:ea typeface="+mn-ea"/>
                <a:cs typeface="Times New Roman" panose="02020603050405020304" pitchFamily="18" charset="0"/>
              </a:rPr>
              <a:t>村减贫实践未较好回应治理理论主张；</a:t>
            </a: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r>
              <a:rPr lang="en-US" altLang="zh-CN" sz="2400" b="1" dirty="0">
                <a:latin typeface="Times New Roman" panose="02020603050405020304" pitchFamily="18" charset="0"/>
                <a:ea typeface="+mn-ea"/>
                <a:cs typeface="Times New Roman" panose="02020603050405020304" pitchFamily="18" charset="0"/>
              </a:rPr>
              <a:t>2. </a:t>
            </a:r>
            <a:r>
              <a:rPr lang="zh-CN" altLang="en-US" sz="2400" b="1" dirty="0">
                <a:latin typeface="Times New Roman" panose="02020603050405020304" pitchFamily="18" charset="0"/>
                <a:ea typeface="+mn-ea"/>
                <a:cs typeface="Times New Roman" panose="02020603050405020304" pitchFamily="18" charset="0"/>
              </a:rPr>
              <a:t>农村减贫“善治”何以可能；</a:t>
            </a: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r>
              <a:rPr lang="en-US" altLang="zh-CN" sz="2400" b="1" dirty="0">
                <a:latin typeface="Times New Roman" panose="02020603050405020304" pitchFamily="18" charset="0"/>
                <a:ea typeface="+mn-ea"/>
                <a:cs typeface="Times New Roman" panose="02020603050405020304" pitchFamily="18" charset="0"/>
              </a:rPr>
              <a:t>3. </a:t>
            </a:r>
            <a:r>
              <a:rPr lang="zh-CN" altLang="en-US" sz="2400" b="1" dirty="0">
                <a:latin typeface="Times New Roman" panose="02020603050405020304" pitchFamily="18" charset="0"/>
                <a:ea typeface="+mn-ea"/>
                <a:cs typeface="Times New Roman" panose="02020603050405020304" pitchFamily="18" charset="0"/>
              </a:rPr>
              <a:t>建构作为基本框架的治理网络结构</a:t>
            </a:r>
            <a:endParaRPr lang="en-US" altLang="zh-CN" sz="2400" b="1" dirty="0">
              <a:latin typeface="Times New Roman" panose="02020603050405020304" pitchFamily="18" charset="0"/>
              <a:ea typeface="+mn-ea"/>
              <a:cs typeface="Times New Roman" panose="02020603050405020304" pitchFamily="18" charset="0"/>
            </a:endParaRPr>
          </a:p>
          <a:p>
            <a:pPr lvl="0">
              <a:lnSpc>
                <a:spcPct val="150000"/>
              </a:lnSpc>
            </a:pPr>
            <a:endParaRPr lang="en-US" altLang="zh-CN" sz="24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 name="文本框 3">
            <a:extLst>
              <a:ext uri="{FF2B5EF4-FFF2-40B4-BE49-F238E27FC236}">
                <a16:creationId xmlns:a16="http://schemas.microsoft.com/office/drawing/2014/main" id="{2046185C-2EFD-4F0C-ACFC-281E44CE5C39}"/>
              </a:ext>
            </a:extLst>
          </p:cNvPr>
          <p:cNvSpPr txBox="1"/>
          <p:nvPr/>
        </p:nvSpPr>
        <p:spPr>
          <a:xfrm>
            <a:off x="1358829" y="589783"/>
            <a:ext cx="7938440" cy="743665"/>
          </a:xfrm>
          <a:prstGeom prst="rect">
            <a:avLst/>
          </a:prstGeom>
          <a:noFill/>
          <a:ln w="28575">
            <a:noFill/>
            <a:prstDash val="sysDot"/>
            <a:miter lim="800000"/>
          </a:ln>
        </p:spPr>
        <p:txBody>
          <a:bodyPr wrap="square" rtlCol="0" anchor="t">
            <a:spAutoFit/>
          </a:bodyPr>
          <a:lstStyle/>
          <a:p>
            <a:pPr>
              <a:lnSpc>
                <a:spcPct val="150000"/>
              </a:lnSpc>
            </a:pPr>
            <a:r>
              <a:rPr lang="zh-CN" altLang="en-US" sz="3200" b="1" dirty="0">
                <a:latin typeface="Times New Roman" panose="02020603050405020304" pitchFamily="18" charset="0"/>
                <a:ea typeface="微软雅黑" panose="020B0503020204020204" pitchFamily="34" charset="-122"/>
                <a:cs typeface="Times New Roman" panose="02020603050405020304" pitchFamily="18" charset="0"/>
              </a:rPr>
              <a:t>分析报告部分</a:t>
            </a:r>
          </a:p>
        </p:txBody>
      </p:sp>
      <p:pic>
        <p:nvPicPr>
          <p:cNvPr id="5" name="图片 4">
            <a:extLst>
              <a:ext uri="{FF2B5EF4-FFF2-40B4-BE49-F238E27FC236}">
                <a16:creationId xmlns:a16="http://schemas.microsoft.com/office/drawing/2014/main" id="{FDB64D54-818B-4B3E-B259-0089EF68B19B}"/>
              </a:ext>
            </a:extLst>
          </p:cNvPr>
          <p:cNvPicPr>
            <a:picLocks noChangeAspect="1"/>
          </p:cNvPicPr>
          <p:nvPr/>
        </p:nvPicPr>
        <p:blipFill>
          <a:blip r:embed="rId2"/>
          <a:stretch>
            <a:fillRect/>
          </a:stretch>
        </p:blipFill>
        <p:spPr>
          <a:xfrm>
            <a:off x="7196138" y="2034874"/>
            <a:ext cx="3665538" cy="1906768"/>
          </a:xfrm>
          <a:prstGeom prst="rect">
            <a:avLst/>
          </a:prstGeom>
        </p:spPr>
      </p:pic>
      <p:pic>
        <p:nvPicPr>
          <p:cNvPr id="6" name="图片 5">
            <a:extLst>
              <a:ext uri="{FF2B5EF4-FFF2-40B4-BE49-F238E27FC236}">
                <a16:creationId xmlns:a16="http://schemas.microsoft.com/office/drawing/2014/main" id="{80ED60A3-F65C-4E4E-8409-874889B8923A}"/>
              </a:ext>
            </a:extLst>
          </p:cNvPr>
          <p:cNvPicPr>
            <a:picLocks noChangeAspect="1"/>
          </p:cNvPicPr>
          <p:nvPr/>
        </p:nvPicPr>
        <p:blipFill>
          <a:blip r:embed="rId3"/>
          <a:stretch>
            <a:fillRect/>
          </a:stretch>
        </p:blipFill>
        <p:spPr>
          <a:xfrm>
            <a:off x="7196138" y="4140532"/>
            <a:ext cx="3663391" cy="2025316"/>
          </a:xfrm>
          <a:prstGeom prst="rect">
            <a:avLst/>
          </a:prstGeom>
        </p:spPr>
      </p:pic>
      <p:sp>
        <p:nvSpPr>
          <p:cNvPr id="10" name="矩形 9">
            <a:extLst>
              <a:ext uri="{FF2B5EF4-FFF2-40B4-BE49-F238E27FC236}">
                <a16:creationId xmlns:a16="http://schemas.microsoft.com/office/drawing/2014/main" id="{9D2B6501-71F4-48D6-A354-E6637B1DD763}"/>
              </a:ext>
            </a:extLst>
          </p:cNvPr>
          <p:cNvSpPr/>
          <p:nvPr/>
        </p:nvSpPr>
        <p:spPr>
          <a:xfrm>
            <a:off x="1114406" y="2163773"/>
            <a:ext cx="5770745" cy="523220"/>
          </a:xfrm>
          <a:prstGeom prst="rect">
            <a:avLst/>
          </a:prstGeom>
        </p:spPr>
        <p:txBody>
          <a:bodyPr wrap="square">
            <a:spAutoFit/>
          </a:bodyPr>
          <a:lstStyle/>
          <a:p>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一、对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M </a:t>
            </a:r>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村治理场景的</a:t>
            </a:r>
            <a:r>
              <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“冷”</a:t>
            </a:r>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思考</a:t>
            </a:r>
            <a:endParaRPr lang="zh-CN" altLang="en-US" sz="2800" dirty="0"/>
          </a:p>
        </p:txBody>
      </p:sp>
    </p:spTree>
    <p:extLst>
      <p:ext uri="{BB962C8B-B14F-4D97-AF65-F5344CB8AC3E}">
        <p14:creationId xmlns:p14="http://schemas.microsoft.com/office/powerpoint/2010/main" val="8808199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0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2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493756F-A0CD-4933-B55E-405FE9C13273}"/>
              </a:ext>
            </a:extLst>
          </p:cNvPr>
          <p:cNvPicPr>
            <a:picLocks noChangeAspect="1"/>
          </p:cNvPicPr>
          <p:nvPr/>
        </p:nvPicPr>
        <p:blipFill>
          <a:blip r:embed="rId2"/>
          <a:stretch>
            <a:fillRect/>
          </a:stretch>
        </p:blipFill>
        <p:spPr>
          <a:xfrm>
            <a:off x="1507802" y="2790145"/>
            <a:ext cx="9277673" cy="3636581"/>
          </a:xfrm>
          <a:prstGeom prst="rect">
            <a:avLst/>
          </a:prstGeom>
        </p:spPr>
      </p:pic>
      <p:grpSp>
        <p:nvGrpSpPr>
          <p:cNvPr id="2" name="组合 5"/>
          <p:cNvGrpSpPr/>
          <p:nvPr/>
        </p:nvGrpSpPr>
        <p:grpSpPr>
          <a:xfrm>
            <a:off x="254837" y="1718671"/>
            <a:ext cx="4019124" cy="3121800"/>
            <a:chOff x="458906" y="1533246"/>
            <a:chExt cx="4019124" cy="3121801"/>
          </a:xfrm>
          <a:solidFill>
            <a:srgbClr val="C00000"/>
          </a:solidFill>
        </p:grpSpPr>
        <p:sp>
          <p:nvSpPr>
            <p:cNvPr id="7" name="直接连接符 6"/>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196" name="组合 9"/>
          <p:cNvGrpSpPr/>
          <p:nvPr/>
        </p:nvGrpSpPr>
        <p:grpSpPr>
          <a:xfrm rot="10800000">
            <a:off x="7196138" y="3370263"/>
            <a:ext cx="4017962" cy="3122612"/>
            <a:chOff x="446027" y="1533246"/>
            <a:chExt cx="4019124" cy="3121801"/>
          </a:xfrm>
        </p:grpSpPr>
        <p:cxnSp>
          <p:nvCxnSpPr>
            <p:cNvPr id="11" name="直接连接符 10"/>
            <p:cNvCxnSpPr/>
            <p:nvPr/>
          </p:nvCxnSpPr>
          <p:spPr>
            <a:xfrm>
              <a:off x="446027" y="1830032"/>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796965" y="1579272"/>
              <a:ext cx="1588" cy="3121800"/>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p:cNvSpPr/>
            <p:nvPr/>
          </p:nvSpPr>
          <p:spPr>
            <a:xfrm>
              <a:off x="636582"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4" name="文本框 3">
            <a:extLst>
              <a:ext uri="{FF2B5EF4-FFF2-40B4-BE49-F238E27FC236}">
                <a16:creationId xmlns:a16="http://schemas.microsoft.com/office/drawing/2014/main" id="{2046185C-2EFD-4F0C-ACFC-281E44CE5C39}"/>
              </a:ext>
            </a:extLst>
          </p:cNvPr>
          <p:cNvSpPr txBox="1"/>
          <p:nvPr/>
        </p:nvSpPr>
        <p:spPr>
          <a:xfrm>
            <a:off x="1358829" y="589783"/>
            <a:ext cx="7938440" cy="743665"/>
          </a:xfrm>
          <a:prstGeom prst="rect">
            <a:avLst/>
          </a:prstGeom>
          <a:noFill/>
          <a:ln w="28575">
            <a:noFill/>
            <a:prstDash val="sysDot"/>
            <a:miter lim="800000"/>
          </a:ln>
        </p:spPr>
        <p:txBody>
          <a:bodyPr wrap="square" rtlCol="0" anchor="t">
            <a:spAutoFit/>
          </a:bodyPr>
          <a:lstStyle/>
          <a:p>
            <a:pPr>
              <a:lnSpc>
                <a:spcPct val="150000"/>
              </a:lnSpc>
            </a:pPr>
            <a:r>
              <a:rPr lang="zh-CN" altLang="en-US" sz="3200" b="1" dirty="0">
                <a:latin typeface="Times New Roman" panose="02020603050405020304" pitchFamily="18" charset="0"/>
                <a:ea typeface="微软雅黑" panose="020B0503020204020204" pitchFamily="34" charset="-122"/>
                <a:cs typeface="Times New Roman" panose="02020603050405020304" pitchFamily="18" charset="0"/>
              </a:rPr>
              <a:t>分析报告部分</a:t>
            </a:r>
          </a:p>
        </p:txBody>
      </p:sp>
      <p:sp>
        <p:nvSpPr>
          <p:cNvPr id="10" name="矩形 9">
            <a:extLst>
              <a:ext uri="{FF2B5EF4-FFF2-40B4-BE49-F238E27FC236}">
                <a16:creationId xmlns:a16="http://schemas.microsoft.com/office/drawing/2014/main" id="{9D2B6501-71F4-48D6-A354-E6637B1DD763}"/>
              </a:ext>
            </a:extLst>
          </p:cNvPr>
          <p:cNvSpPr/>
          <p:nvPr/>
        </p:nvSpPr>
        <p:spPr>
          <a:xfrm>
            <a:off x="1055883" y="2150900"/>
            <a:ext cx="7754639" cy="523220"/>
          </a:xfrm>
          <a:prstGeom prst="rect">
            <a:avLst/>
          </a:prstGeom>
        </p:spPr>
        <p:txBody>
          <a:bodyPr wrap="square">
            <a:spAutoFit/>
          </a:bodyPr>
          <a:lstStyle/>
          <a:p>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二、当前的 </a:t>
            </a:r>
            <a:r>
              <a:rPr lang="en-US" altLang="zh-CN" sz="2800" b="1" dirty="0">
                <a:latin typeface="Times New Roman" panose="02020603050405020304" pitchFamily="18" charset="0"/>
                <a:ea typeface="微软雅黑" panose="020B0503020204020204" pitchFamily="34" charset="-122"/>
                <a:cs typeface="Times New Roman" panose="02020603050405020304" pitchFamily="18" charset="0"/>
              </a:rPr>
              <a:t>M </a:t>
            </a:r>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村减贫网络结构的总体性特征</a:t>
            </a:r>
            <a:endParaRPr lang="zh-CN" altLang="en-US" sz="2800" dirty="0"/>
          </a:p>
        </p:txBody>
      </p:sp>
    </p:spTree>
    <p:extLst>
      <p:ext uri="{BB962C8B-B14F-4D97-AF65-F5344CB8AC3E}">
        <p14:creationId xmlns:p14="http://schemas.microsoft.com/office/powerpoint/2010/main" val="428572213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E6B5FF7-5D2C-426A-8B04-ECA0488C12BA}"/>
              </a:ext>
            </a:extLst>
          </p:cNvPr>
          <p:cNvPicPr>
            <a:picLocks noChangeAspect="1"/>
          </p:cNvPicPr>
          <p:nvPr/>
        </p:nvPicPr>
        <p:blipFill>
          <a:blip r:embed="rId2"/>
          <a:stretch>
            <a:fillRect/>
          </a:stretch>
        </p:blipFill>
        <p:spPr>
          <a:xfrm>
            <a:off x="1834944" y="2718427"/>
            <a:ext cx="8340499" cy="4182971"/>
          </a:xfrm>
          <a:prstGeom prst="rect">
            <a:avLst/>
          </a:prstGeom>
        </p:spPr>
      </p:pic>
      <p:grpSp>
        <p:nvGrpSpPr>
          <p:cNvPr id="2" name="组合 5"/>
          <p:cNvGrpSpPr/>
          <p:nvPr/>
        </p:nvGrpSpPr>
        <p:grpSpPr>
          <a:xfrm>
            <a:off x="254837" y="1718671"/>
            <a:ext cx="4019124" cy="3121800"/>
            <a:chOff x="458906" y="1533246"/>
            <a:chExt cx="4019124" cy="3121801"/>
          </a:xfrm>
          <a:solidFill>
            <a:srgbClr val="C00000"/>
          </a:solidFill>
        </p:grpSpPr>
        <p:sp>
          <p:nvSpPr>
            <p:cNvPr id="7" name="直接连接符 6"/>
            <p:cNvSpPr/>
            <p:nvPr/>
          </p:nvSpPr>
          <p:spPr>
            <a:xfrm>
              <a:off x="458906" y="1849449"/>
              <a:ext cx="4019124" cy="0"/>
            </a:xfrm>
            <a:prstGeom prst="line">
              <a:avLst/>
            </a:prstGeom>
          </p:spPr>
          <p:style>
            <a:lnRef idx="3">
              <a:schemeClr val="accent2"/>
            </a:lnRef>
            <a:fillRef idx="0">
              <a:schemeClr val="accent2"/>
            </a:fillRef>
            <a:effectRef idx="2">
              <a:schemeClr val="accent2"/>
            </a:effectRef>
            <a:fontRef idx="minor">
              <a:schemeClr val="tx1"/>
            </a:fontRef>
          </p:style>
        </p:sp>
        <p:sp>
          <p:nvSpPr>
            <p:cNvPr id="8" name="直接连接符 7"/>
            <p:cNvSpPr/>
            <p:nvPr/>
          </p:nvSpPr>
          <p:spPr>
            <a:xfrm>
              <a:off x="796345" y="1533246"/>
              <a:ext cx="2147" cy="3121801"/>
            </a:xfrm>
            <a:prstGeom prst="line">
              <a:avLst/>
            </a:prstGeom>
            <a:grpFill/>
          </p:spPr>
          <p:style>
            <a:lnRef idx="1">
              <a:schemeClr val="accent2"/>
            </a:lnRef>
            <a:fillRef idx="0">
              <a:schemeClr val="accent2"/>
            </a:fillRef>
            <a:effectRef idx="0">
              <a:schemeClr val="accent2"/>
            </a:effectRef>
            <a:fontRef idx="minor">
              <a:schemeClr val="tx1"/>
            </a:fontRef>
          </p:style>
        </p:sp>
        <p:sp>
          <p:nvSpPr>
            <p:cNvPr id="9" name="矩形 8"/>
            <p:cNvSpPr/>
            <p:nvPr/>
          </p:nvSpPr>
          <p:spPr>
            <a:xfrm>
              <a:off x="682580" y="1630504"/>
              <a:ext cx="476518" cy="2318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8196" name="组合 9"/>
          <p:cNvGrpSpPr/>
          <p:nvPr/>
        </p:nvGrpSpPr>
        <p:grpSpPr>
          <a:xfrm rot="10800000">
            <a:off x="7196138" y="3370263"/>
            <a:ext cx="4017962" cy="3122612"/>
            <a:chOff x="446027" y="1533246"/>
            <a:chExt cx="4019124" cy="3121801"/>
          </a:xfrm>
        </p:grpSpPr>
        <p:cxnSp>
          <p:nvCxnSpPr>
            <p:cNvPr id="11" name="直接连接符 10"/>
            <p:cNvCxnSpPr/>
            <p:nvPr/>
          </p:nvCxnSpPr>
          <p:spPr>
            <a:xfrm>
              <a:off x="446027" y="1830032"/>
              <a:ext cx="4019124"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a:off x="796965" y="1579272"/>
              <a:ext cx="1588" cy="3121800"/>
            </a:xfrm>
            <a:prstGeom prst="line">
              <a:avLst/>
            </a:prstGeom>
          </p:spPr>
          <p:style>
            <a:lnRef idx="1">
              <a:schemeClr val="accent2"/>
            </a:lnRef>
            <a:fillRef idx="0">
              <a:schemeClr val="accent2"/>
            </a:fillRef>
            <a:effectRef idx="0">
              <a:schemeClr val="accent2"/>
            </a:effectRef>
            <a:fontRef idx="minor">
              <a:schemeClr val="tx1"/>
            </a:fontRef>
          </p:style>
        </p:cxnSp>
        <p:sp>
          <p:nvSpPr>
            <p:cNvPr id="13" name="矩形 12"/>
            <p:cNvSpPr/>
            <p:nvPr/>
          </p:nvSpPr>
          <p:spPr>
            <a:xfrm>
              <a:off x="636582" y="1628471"/>
              <a:ext cx="476388" cy="23171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4" name="文本框 3">
            <a:extLst>
              <a:ext uri="{FF2B5EF4-FFF2-40B4-BE49-F238E27FC236}">
                <a16:creationId xmlns:a16="http://schemas.microsoft.com/office/drawing/2014/main" id="{2046185C-2EFD-4F0C-ACFC-281E44CE5C39}"/>
              </a:ext>
            </a:extLst>
          </p:cNvPr>
          <p:cNvSpPr txBox="1"/>
          <p:nvPr/>
        </p:nvSpPr>
        <p:spPr>
          <a:xfrm>
            <a:off x="1358829" y="589783"/>
            <a:ext cx="7938440" cy="743665"/>
          </a:xfrm>
          <a:prstGeom prst="rect">
            <a:avLst/>
          </a:prstGeom>
          <a:noFill/>
          <a:ln w="28575">
            <a:noFill/>
            <a:prstDash val="sysDot"/>
            <a:miter lim="800000"/>
          </a:ln>
        </p:spPr>
        <p:txBody>
          <a:bodyPr wrap="square" rtlCol="0" anchor="t">
            <a:spAutoFit/>
          </a:bodyPr>
          <a:lstStyle/>
          <a:p>
            <a:pPr>
              <a:lnSpc>
                <a:spcPct val="150000"/>
              </a:lnSpc>
            </a:pPr>
            <a:r>
              <a:rPr lang="zh-CN" altLang="en-US" sz="3200" b="1" dirty="0">
                <a:latin typeface="Times New Roman" panose="02020603050405020304" pitchFamily="18" charset="0"/>
                <a:ea typeface="微软雅黑" panose="020B0503020204020204" pitchFamily="34" charset="-122"/>
                <a:cs typeface="Times New Roman" panose="02020603050405020304" pitchFamily="18" charset="0"/>
              </a:rPr>
              <a:t>分析报告部分</a:t>
            </a:r>
          </a:p>
        </p:txBody>
      </p:sp>
      <p:sp>
        <p:nvSpPr>
          <p:cNvPr id="10" name="矩形 9">
            <a:extLst>
              <a:ext uri="{FF2B5EF4-FFF2-40B4-BE49-F238E27FC236}">
                <a16:creationId xmlns:a16="http://schemas.microsoft.com/office/drawing/2014/main" id="{9D2B6501-71F4-48D6-A354-E6637B1DD763}"/>
              </a:ext>
            </a:extLst>
          </p:cNvPr>
          <p:cNvSpPr/>
          <p:nvPr/>
        </p:nvSpPr>
        <p:spPr>
          <a:xfrm>
            <a:off x="1055883" y="2150900"/>
            <a:ext cx="9491467" cy="523220"/>
          </a:xfrm>
          <a:prstGeom prst="rect">
            <a:avLst/>
          </a:prstGeom>
        </p:spPr>
        <p:txBody>
          <a:bodyPr wrap="square">
            <a:spAutoFit/>
          </a:bodyPr>
          <a:lstStyle/>
          <a:p>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三、优化方向：以着重</a:t>
            </a:r>
            <a:r>
              <a:rPr lang="zh-CN" altLang="en-US" sz="28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发挥村庄共同体治理能力</a:t>
            </a:r>
            <a:r>
              <a:rPr lang="zh-CN" altLang="en-US" sz="2800" b="1" dirty="0">
                <a:latin typeface="Times New Roman" panose="02020603050405020304" pitchFamily="18" charset="0"/>
                <a:ea typeface="微软雅黑" panose="020B0503020204020204" pitchFamily="34" charset="-122"/>
                <a:cs typeface="Times New Roman" panose="02020603050405020304" pitchFamily="18" charset="0"/>
              </a:rPr>
              <a:t>的网络结构</a:t>
            </a:r>
            <a:endParaRPr lang="zh-CN" altLang="en-US" sz="2800" dirty="0"/>
          </a:p>
        </p:txBody>
      </p:sp>
    </p:spTree>
    <p:extLst>
      <p:ext uri="{BB962C8B-B14F-4D97-AF65-F5344CB8AC3E}">
        <p14:creationId xmlns:p14="http://schemas.microsoft.com/office/powerpoint/2010/main" val="454645804"/>
      </p:ext>
    </p:extLst>
  </p:cSld>
  <p:clrMapOvr>
    <a:masterClrMapping/>
  </p:clrMapOvr>
  <p:transition/>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Arial Black"/>
        <a:ea typeface="微软雅黑"/>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28575">
          <a:solidFill>
            <a:srgbClr val="FF6600"/>
          </a:solidFill>
          <a:prstDash val="sysDot"/>
          <a:miter lim="800000"/>
        </a:ln>
      </a:spPr>
      <a:bodyPr wrap="square" anchor="t">
        <a:spAutoFit/>
      </a:bodyPr>
      <a:lstStyle>
        <a:defPPr marL="285750" lvl="0" indent="-285750">
          <a:lnSpc>
            <a:spcPct val="150000"/>
          </a:lnSpc>
          <a:buFont typeface="Wingdings" panose="05000000000000000000" charset="0"/>
          <a:buChar char="l"/>
          <a:defRPr lang="zh-CN" altLang="en-US" sz="2400">
            <a:latin typeface="微软雅黑" panose="020B0503020204020204" pitchFamily="34" charset="-122"/>
            <a:ea typeface="微软雅黑" panose="020B0503020204020204" pitchFamily="34" charset="-122"/>
          </a:defRPr>
        </a:defPPr>
      </a:lstStyle>
    </a:tx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自定义设计方案">
      <a:majorFont>
        <a:latin typeface="Arial Black"/>
        <a:ea typeface="微软雅黑"/>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28575">
          <a:solidFill>
            <a:srgbClr val="FF6600"/>
          </a:solidFill>
          <a:prstDash val="sysDot"/>
          <a:miter lim="800000"/>
        </a:ln>
      </a:spPr>
      <a:bodyPr wrap="square" anchor="t">
        <a:spAutoFit/>
      </a:bodyPr>
      <a:lstStyle>
        <a:defPPr marL="285750" lvl="0" indent="-285750">
          <a:lnSpc>
            <a:spcPct val="150000"/>
          </a:lnSpc>
          <a:buFont typeface="Wingdings" panose="05000000000000000000" charset="0"/>
          <a:buChar char="l"/>
          <a:defRPr lang="zh-CN" altLang="en-US" sz="2400">
            <a:latin typeface="微软雅黑" panose="020B0503020204020204" pitchFamily="34" charset="-122"/>
            <a:ea typeface="微软雅黑" panose="020B0503020204020204" pitchFamily="34" charset="-122"/>
          </a:defRPr>
        </a:defPPr>
      </a:lstStyle>
    </a:txDef>
  </a:objectDefaults>
  <a:extraClrSchemeLst>
    <a:extraClrScheme>
      <a:clrScheme name="自定义设计方案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TotalTime>
  <Words>277</Words>
  <Application>Microsoft Office PowerPoint</Application>
  <PresentationFormat>宽屏</PresentationFormat>
  <Paragraphs>41</Paragraphs>
  <Slides>12</Slides>
  <Notes>1</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12</vt:i4>
      </vt:variant>
    </vt:vector>
  </HeadingPairs>
  <TitlesOfParts>
    <vt:vector size="23" baseType="lpstr">
      <vt:lpstr>黑体</vt:lpstr>
      <vt:lpstr>楷体</vt:lpstr>
      <vt:lpstr>宋体</vt:lpstr>
      <vt:lpstr>微软雅黑</vt:lpstr>
      <vt:lpstr>Arial</vt:lpstr>
      <vt:lpstr>Arial Black</vt:lpstr>
      <vt:lpstr>Calibri</vt:lpstr>
      <vt:lpstr>Times New Roman</vt:lpstr>
      <vt:lpstr>1_Office 主题</vt:lpstr>
      <vt:lpstr>自定义设计方案</vt:lpstr>
      <vt:lpstr>1_自定义设计方案</vt:lpstr>
      <vt:lpstr>精准扶贫：农村减贫过程与治理网络结构优化 ——基于西南 Q 省国定贫困县下 M 村的案例研究</vt:lpstr>
      <vt:lpstr>故事引入：我的村</vt:lpstr>
      <vt:lpstr>扶穷</vt:lpstr>
      <vt:lpstr>建村</vt:lpstr>
      <vt:lpstr>应对检查</vt:lpstr>
      <vt:lpstr>那，结果如何呢？</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吴可(1009034)</dc:creator>
  <cp:lastModifiedBy>白 浩然</cp:lastModifiedBy>
  <cp:revision>261</cp:revision>
  <dcterms:created xsi:type="dcterms:W3CDTF">2013-03-21T06:57:12Z</dcterms:created>
  <dcterms:modified xsi:type="dcterms:W3CDTF">2018-04-26T23:02:37Z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