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96" r:id="rId3"/>
    <p:sldId id="294" r:id="rId4"/>
    <p:sldId id="258" r:id="rId5"/>
  </p:sldIdLst>
  <p:sldSz cx="1219517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>
          <p15:clr>
            <a:srgbClr val="A4A3A4"/>
          </p15:clr>
        </p15:guide>
        <p15:guide id="2" pos="697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74A8"/>
    <a:srgbClr val="15A892"/>
    <a:srgbClr val="2B8F9D"/>
    <a:srgbClr val="8DF1CD"/>
    <a:srgbClr val="10577E"/>
    <a:srgbClr val="1570A3"/>
    <a:srgbClr val="3F6FB7"/>
    <a:srgbClr val="B28A35"/>
    <a:srgbClr val="E4C874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09" autoAdjust="0"/>
    <p:restoredTop sz="94660"/>
  </p:normalViewPr>
  <p:slideViewPr>
    <p:cSldViewPr showGuides="1">
      <p:cViewPr varScale="1">
        <p:scale>
          <a:sx n="86" d="100"/>
          <a:sy n="86" d="100"/>
        </p:scale>
        <p:origin x="634" y="72"/>
      </p:cViewPr>
      <p:guideLst>
        <p:guide orient="horz" pos="2115"/>
        <p:guide pos="697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3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01A41-A85B-4BA3-A58B-5DF29B5ACF29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88F8D-94BC-43CD-A0DF-0660451385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166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1294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5175" cy="6858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0" y="0"/>
            <a:ext cx="12195175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19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21868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13" Type="http://schemas.openxmlformats.org/officeDocument/2006/relationships/image" Target="../media/image14.jpg"/><Relationship Id="rId3" Type="http://schemas.openxmlformats.org/officeDocument/2006/relationships/image" Target="../media/image4.jpeg"/><Relationship Id="rId7" Type="http://schemas.openxmlformats.org/officeDocument/2006/relationships/image" Target="../media/image8.jpg"/><Relationship Id="rId12" Type="http://schemas.openxmlformats.org/officeDocument/2006/relationships/image" Target="../media/image13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7.jpeg"/><Relationship Id="rId11" Type="http://schemas.openxmlformats.org/officeDocument/2006/relationships/image" Target="../media/image12.jpg"/><Relationship Id="rId5" Type="http://schemas.openxmlformats.org/officeDocument/2006/relationships/image" Target="../media/image6.jpg"/><Relationship Id="rId10" Type="http://schemas.openxmlformats.org/officeDocument/2006/relationships/image" Target="../media/image11.jpg"/><Relationship Id="rId4" Type="http://schemas.openxmlformats.org/officeDocument/2006/relationships/image" Target="../media/image5.jpeg"/><Relationship Id="rId9" Type="http://schemas.openxmlformats.org/officeDocument/2006/relationships/image" Target="../media/image10.jpg"/><Relationship Id="rId1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CCE712C9-C55E-4873-89E1-70430FD4A604}"/>
              </a:ext>
            </a:extLst>
          </p:cNvPr>
          <p:cNvGrpSpPr/>
          <p:nvPr/>
        </p:nvGrpSpPr>
        <p:grpSpPr>
          <a:xfrm>
            <a:off x="-887189" y="2329704"/>
            <a:ext cx="13681520" cy="2846664"/>
            <a:chOff x="-959197" y="1962195"/>
            <a:chExt cx="13681520" cy="2846664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C1E22E87-3D8F-4B87-9225-47B613C7C773}"/>
                </a:ext>
              </a:extLst>
            </p:cNvPr>
            <p:cNvSpPr/>
            <p:nvPr/>
          </p:nvSpPr>
          <p:spPr>
            <a:xfrm>
              <a:off x="-959197" y="1962195"/>
              <a:ext cx="13681520" cy="2846664"/>
            </a:xfrm>
            <a:prstGeom prst="rect">
              <a:avLst/>
            </a:prstGeom>
            <a:solidFill>
              <a:schemeClr val="bg1"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19"/>
            <p:cNvSpPr txBox="1"/>
            <p:nvPr/>
          </p:nvSpPr>
          <p:spPr>
            <a:xfrm>
              <a:off x="4153372" y="2620160"/>
              <a:ext cx="4176464" cy="923330"/>
            </a:xfrm>
            <a:prstGeom prst="rect">
              <a:avLst/>
            </a:prstGeom>
            <a:noFill/>
            <a:ln>
              <a:noFill/>
            </a:ln>
            <a:effectLst>
              <a:innerShdw blurRad="63500" dist="17526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5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总结陈词</a:t>
              </a:r>
            </a:p>
          </p:txBody>
        </p:sp>
        <p:sp>
          <p:nvSpPr>
            <p:cNvPr id="11" name="TextBox 19">
              <a:extLst>
                <a:ext uri="{FF2B5EF4-FFF2-40B4-BE49-F238E27FC236}">
                  <a16:creationId xmlns:a16="http://schemas.microsoft.com/office/drawing/2014/main" id="{E8BE467E-0A49-4904-97CE-A9187CDBD5C2}"/>
                </a:ext>
              </a:extLst>
            </p:cNvPr>
            <p:cNvSpPr txBox="1"/>
            <p:nvPr/>
          </p:nvSpPr>
          <p:spPr>
            <a:xfrm>
              <a:off x="4153371" y="3429000"/>
              <a:ext cx="4176464" cy="523220"/>
            </a:xfrm>
            <a:prstGeom prst="rect">
              <a:avLst/>
            </a:prstGeom>
            <a:noFill/>
            <a:ln>
              <a:noFill/>
            </a:ln>
            <a:effectLst>
              <a:innerShdw blurRad="63500" dist="17526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CLOSING ARGUMENTS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680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-238710" y="6381328"/>
            <a:ext cx="12672594" cy="2314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张海山锐谐体" panose="02000000000000000000" pitchFamily="2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097587" y="568190"/>
            <a:ext cx="5529625" cy="5813138"/>
            <a:chOff x="6097587" y="568190"/>
            <a:chExt cx="5529625" cy="5813138"/>
          </a:xfrm>
        </p:grpSpPr>
        <p:grpSp>
          <p:nvGrpSpPr>
            <p:cNvPr id="44" name="ïşḻîḍé"/>
            <p:cNvGrpSpPr/>
            <p:nvPr/>
          </p:nvGrpSpPr>
          <p:grpSpPr>
            <a:xfrm>
              <a:off x="6097587" y="568190"/>
              <a:ext cx="5529625" cy="5813138"/>
              <a:chOff x="6230840" y="1044862"/>
              <a:chExt cx="5529625" cy="5813138"/>
            </a:xfrm>
          </p:grpSpPr>
          <p:sp>
            <p:nvSpPr>
              <p:cNvPr id="53" name="ïṡļïďè"/>
              <p:cNvSpPr/>
              <p:nvPr/>
            </p:nvSpPr>
            <p:spPr bwMode="auto">
              <a:xfrm>
                <a:off x="10947862" y="5008664"/>
                <a:ext cx="140513" cy="140513"/>
              </a:xfrm>
              <a:custGeom>
                <a:avLst/>
                <a:gdLst>
                  <a:gd name="T0" fmla="*/ 72 w 86"/>
                  <a:gd name="T1" fmla="*/ 86 h 86"/>
                  <a:gd name="T2" fmla="*/ 0 w 86"/>
                  <a:gd name="T3" fmla="*/ 18 h 86"/>
                  <a:gd name="T4" fmla="*/ 18 w 86"/>
                  <a:gd name="T5" fmla="*/ 0 h 86"/>
                  <a:gd name="T6" fmla="*/ 86 w 86"/>
                  <a:gd name="T7" fmla="*/ 72 h 86"/>
                  <a:gd name="T8" fmla="*/ 72 w 86"/>
                  <a:gd name="T9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86">
                    <a:moveTo>
                      <a:pt x="72" y="86"/>
                    </a:moveTo>
                    <a:lnTo>
                      <a:pt x="0" y="18"/>
                    </a:lnTo>
                    <a:lnTo>
                      <a:pt x="18" y="0"/>
                    </a:lnTo>
                    <a:lnTo>
                      <a:pt x="86" y="72"/>
                    </a:lnTo>
                    <a:lnTo>
                      <a:pt x="72" y="86"/>
                    </a:lnTo>
                    <a:close/>
                  </a:path>
                </a:pathLst>
              </a:custGeom>
              <a:solidFill>
                <a:srgbClr val="E2E2E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54" name="îŝ1îďê"/>
              <p:cNvGrpSpPr/>
              <p:nvPr/>
            </p:nvGrpSpPr>
            <p:grpSpPr>
              <a:xfrm>
                <a:off x="7072302" y="1851988"/>
                <a:ext cx="3803693" cy="3661505"/>
                <a:chOff x="3200445" y="1228386"/>
                <a:chExt cx="2852761" cy="2746150"/>
              </a:xfrm>
            </p:grpSpPr>
            <p:sp>
              <p:nvSpPr>
                <p:cNvPr id="234" name="ïšḷîḓe"/>
                <p:cNvSpPr/>
                <p:nvPr/>
              </p:nvSpPr>
              <p:spPr bwMode="auto">
                <a:xfrm>
                  <a:off x="3871972" y="1364407"/>
                  <a:ext cx="162980" cy="164205"/>
                </a:xfrm>
                <a:custGeom>
                  <a:avLst/>
                  <a:gdLst>
                    <a:gd name="T0" fmla="*/ 18 w 37"/>
                    <a:gd name="T1" fmla="*/ 37 h 37"/>
                    <a:gd name="T2" fmla="*/ 19 w 37"/>
                    <a:gd name="T3" fmla="*/ 37 h 37"/>
                    <a:gd name="T4" fmla="*/ 37 w 37"/>
                    <a:gd name="T5" fmla="*/ 18 h 37"/>
                    <a:gd name="T6" fmla="*/ 23 w 37"/>
                    <a:gd name="T7" fmla="*/ 0 h 37"/>
                    <a:gd name="T8" fmla="*/ 1 w 37"/>
                    <a:gd name="T9" fmla="*/ 12 h 37"/>
                    <a:gd name="T10" fmla="*/ 0 w 37"/>
                    <a:gd name="T11" fmla="*/ 18 h 37"/>
                    <a:gd name="T12" fmla="*/ 10 w 37"/>
                    <a:gd name="T13" fmla="*/ 24 h 37"/>
                    <a:gd name="T14" fmla="*/ 18 w 37"/>
                    <a:gd name="T15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7" h="37">
                      <a:moveTo>
                        <a:pt x="18" y="37"/>
                      </a:moveTo>
                      <a:cubicBezTo>
                        <a:pt x="18" y="37"/>
                        <a:pt x="18" y="37"/>
                        <a:pt x="19" y="37"/>
                      </a:cubicBezTo>
                      <a:cubicBezTo>
                        <a:pt x="29" y="37"/>
                        <a:pt x="37" y="29"/>
                        <a:pt x="37" y="18"/>
                      </a:cubicBezTo>
                      <a:cubicBezTo>
                        <a:pt x="37" y="10"/>
                        <a:pt x="31" y="2"/>
                        <a:pt x="23" y="0"/>
                      </a:cubicBezTo>
                      <a:cubicBezTo>
                        <a:pt x="16" y="4"/>
                        <a:pt x="8" y="8"/>
                        <a:pt x="1" y="12"/>
                      </a:cubicBezTo>
                      <a:cubicBezTo>
                        <a:pt x="1" y="14"/>
                        <a:pt x="0" y="16"/>
                        <a:pt x="0" y="18"/>
                      </a:cubicBezTo>
                      <a:cubicBezTo>
                        <a:pt x="4" y="19"/>
                        <a:pt x="7" y="21"/>
                        <a:pt x="10" y="24"/>
                      </a:cubicBezTo>
                      <a:cubicBezTo>
                        <a:pt x="14" y="28"/>
                        <a:pt x="16" y="32"/>
                        <a:pt x="18" y="3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5" name="i$ḷîdé"/>
                <p:cNvSpPr/>
                <p:nvPr/>
              </p:nvSpPr>
              <p:spPr bwMode="auto">
                <a:xfrm>
                  <a:off x="4048431" y="1422001"/>
                  <a:ext cx="35537" cy="49017"/>
                </a:xfrm>
                <a:custGeom>
                  <a:avLst/>
                  <a:gdLst>
                    <a:gd name="T0" fmla="*/ 0 w 29"/>
                    <a:gd name="T1" fmla="*/ 40 h 40"/>
                    <a:gd name="T2" fmla="*/ 29 w 29"/>
                    <a:gd name="T3" fmla="*/ 18 h 40"/>
                    <a:gd name="T4" fmla="*/ 0 w 29"/>
                    <a:gd name="T5" fmla="*/ 0 h 40"/>
                    <a:gd name="T6" fmla="*/ 0 w 29"/>
                    <a:gd name="T7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40">
                      <a:moveTo>
                        <a:pt x="0" y="40"/>
                      </a:moveTo>
                      <a:lnTo>
                        <a:pt x="29" y="18"/>
                      </a:lnTo>
                      <a:lnTo>
                        <a:pt x="0" y="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6" name="îSḻiďê"/>
                <p:cNvSpPr/>
                <p:nvPr/>
              </p:nvSpPr>
              <p:spPr bwMode="auto">
                <a:xfrm>
                  <a:off x="3845012" y="1426903"/>
                  <a:ext cx="18381" cy="13480"/>
                </a:xfrm>
                <a:custGeom>
                  <a:avLst/>
                  <a:gdLst>
                    <a:gd name="T0" fmla="*/ 0 w 4"/>
                    <a:gd name="T1" fmla="*/ 3 h 3"/>
                    <a:gd name="T2" fmla="*/ 4 w 4"/>
                    <a:gd name="T3" fmla="*/ 3 h 3"/>
                    <a:gd name="T4" fmla="*/ 4 w 4"/>
                    <a:gd name="T5" fmla="*/ 0 h 3"/>
                    <a:gd name="T6" fmla="*/ 0 w 4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3">
                      <a:moveTo>
                        <a:pt x="0" y="3"/>
                      </a:moveTo>
                      <a:cubicBezTo>
                        <a:pt x="1" y="3"/>
                        <a:pt x="2" y="3"/>
                        <a:pt x="4" y="3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1"/>
                        <a:pt x="1" y="2"/>
                        <a:pt x="0" y="3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7" name="íṧ1îḋê"/>
                <p:cNvSpPr/>
                <p:nvPr/>
              </p:nvSpPr>
              <p:spPr bwMode="auto">
                <a:xfrm>
                  <a:off x="4004316" y="1355829"/>
                  <a:ext cx="40439" cy="40439"/>
                </a:xfrm>
                <a:custGeom>
                  <a:avLst/>
                  <a:gdLst>
                    <a:gd name="T0" fmla="*/ 0 w 33"/>
                    <a:gd name="T1" fmla="*/ 7 h 33"/>
                    <a:gd name="T2" fmla="*/ 25 w 33"/>
                    <a:gd name="T3" fmla="*/ 33 h 33"/>
                    <a:gd name="T4" fmla="*/ 33 w 33"/>
                    <a:gd name="T5" fmla="*/ 0 h 33"/>
                    <a:gd name="T6" fmla="*/ 0 w 33"/>
                    <a:gd name="T7" fmla="*/ 7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3">
                      <a:moveTo>
                        <a:pt x="0" y="7"/>
                      </a:moveTo>
                      <a:lnTo>
                        <a:pt x="25" y="33"/>
                      </a:lnTo>
                      <a:lnTo>
                        <a:pt x="33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8" name="iṧļïḓé"/>
                <p:cNvSpPr/>
                <p:nvPr/>
              </p:nvSpPr>
              <p:spPr bwMode="auto">
                <a:xfrm>
                  <a:off x="4004316" y="1493075"/>
                  <a:ext cx="40439" cy="44115"/>
                </a:xfrm>
                <a:custGeom>
                  <a:avLst/>
                  <a:gdLst>
                    <a:gd name="T0" fmla="*/ 25 w 33"/>
                    <a:gd name="T1" fmla="*/ 0 h 36"/>
                    <a:gd name="T2" fmla="*/ 0 w 33"/>
                    <a:gd name="T3" fmla="*/ 29 h 36"/>
                    <a:gd name="T4" fmla="*/ 33 w 33"/>
                    <a:gd name="T5" fmla="*/ 36 h 36"/>
                    <a:gd name="T6" fmla="*/ 25 w 33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6">
                      <a:moveTo>
                        <a:pt x="25" y="0"/>
                      </a:moveTo>
                      <a:lnTo>
                        <a:pt x="0" y="29"/>
                      </a:lnTo>
                      <a:lnTo>
                        <a:pt x="33" y="36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9" name="i$ļîḑe"/>
                <p:cNvSpPr/>
                <p:nvPr/>
              </p:nvSpPr>
              <p:spPr bwMode="auto">
                <a:xfrm>
                  <a:off x="3690610" y="1448960"/>
                  <a:ext cx="357820" cy="220574"/>
                </a:xfrm>
                <a:custGeom>
                  <a:avLst/>
                  <a:gdLst>
                    <a:gd name="T0" fmla="*/ 66 w 81"/>
                    <a:gd name="T1" fmla="*/ 21 h 50"/>
                    <a:gd name="T2" fmla="*/ 64 w 81"/>
                    <a:gd name="T3" fmla="*/ 21 h 50"/>
                    <a:gd name="T4" fmla="*/ 57 w 81"/>
                    <a:gd name="T5" fmla="*/ 24 h 50"/>
                    <a:gd name="T6" fmla="*/ 57 w 81"/>
                    <a:gd name="T7" fmla="*/ 20 h 50"/>
                    <a:gd name="T8" fmla="*/ 56 w 81"/>
                    <a:gd name="T9" fmla="*/ 18 h 50"/>
                    <a:gd name="T10" fmla="*/ 41 w 81"/>
                    <a:gd name="T11" fmla="*/ 1 h 50"/>
                    <a:gd name="T12" fmla="*/ 39 w 81"/>
                    <a:gd name="T13" fmla="*/ 1 h 50"/>
                    <a:gd name="T14" fmla="*/ 32 w 81"/>
                    <a:gd name="T15" fmla="*/ 0 h 50"/>
                    <a:gd name="T16" fmla="*/ 31 w 81"/>
                    <a:gd name="T17" fmla="*/ 0 h 50"/>
                    <a:gd name="T18" fmla="*/ 31 w 81"/>
                    <a:gd name="T19" fmla="*/ 0 h 50"/>
                    <a:gd name="T20" fmla="*/ 9 w 81"/>
                    <a:gd name="T21" fmla="*/ 15 h 50"/>
                    <a:gd name="T22" fmla="*/ 7 w 81"/>
                    <a:gd name="T23" fmla="*/ 25 h 50"/>
                    <a:gd name="T24" fmla="*/ 8 w 81"/>
                    <a:gd name="T25" fmla="*/ 32 h 50"/>
                    <a:gd name="T26" fmla="*/ 0 w 81"/>
                    <a:gd name="T27" fmla="*/ 41 h 50"/>
                    <a:gd name="T28" fmla="*/ 9 w 81"/>
                    <a:gd name="T29" fmla="*/ 50 h 50"/>
                    <a:gd name="T30" fmla="*/ 32 w 81"/>
                    <a:gd name="T31" fmla="*/ 50 h 50"/>
                    <a:gd name="T32" fmla="*/ 33 w 81"/>
                    <a:gd name="T33" fmla="*/ 50 h 50"/>
                    <a:gd name="T34" fmla="*/ 66 w 81"/>
                    <a:gd name="T35" fmla="*/ 50 h 50"/>
                    <a:gd name="T36" fmla="*/ 81 w 81"/>
                    <a:gd name="T37" fmla="*/ 35 h 50"/>
                    <a:gd name="T38" fmla="*/ 66 w 81"/>
                    <a:gd name="T39" fmla="*/ 21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81" h="50">
                      <a:moveTo>
                        <a:pt x="66" y="21"/>
                      </a:moveTo>
                      <a:cubicBezTo>
                        <a:pt x="66" y="21"/>
                        <a:pt x="65" y="21"/>
                        <a:pt x="64" y="21"/>
                      </a:cubicBezTo>
                      <a:cubicBezTo>
                        <a:pt x="62" y="21"/>
                        <a:pt x="59" y="23"/>
                        <a:pt x="57" y="24"/>
                      </a:cubicBezTo>
                      <a:cubicBezTo>
                        <a:pt x="57" y="23"/>
                        <a:pt x="57" y="22"/>
                        <a:pt x="57" y="20"/>
                      </a:cubicBezTo>
                      <a:cubicBezTo>
                        <a:pt x="57" y="19"/>
                        <a:pt x="56" y="18"/>
                        <a:pt x="56" y="18"/>
                      </a:cubicBezTo>
                      <a:cubicBezTo>
                        <a:pt x="54" y="10"/>
                        <a:pt x="48" y="4"/>
                        <a:pt x="41" y="1"/>
                      </a:cubicBezTo>
                      <a:cubicBezTo>
                        <a:pt x="40" y="1"/>
                        <a:pt x="40" y="1"/>
                        <a:pt x="39" y="1"/>
                      </a:cubicBezTo>
                      <a:cubicBezTo>
                        <a:pt x="37" y="0"/>
                        <a:pt x="35" y="0"/>
                        <a:pt x="32" y="0"/>
                      </a:cubicBezTo>
                      <a:cubicBezTo>
                        <a:pt x="32" y="0"/>
                        <a:pt x="32" y="0"/>
                        <a:pt x="3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24" y="5"/>
                        <a:pt x="16" y="10"/>
                        <a:pt x="9" y="15"/>
                      </a:cubicBezTo>
                      <a:cubicBezTo>
                        <a:pt x="8" y="18"/>
                        <a:pt x="7" y="21"/>
                        <a:pt x="7" y="25"/>
                      </a:cubicBezTo>
                      <a:cubicBezTo>
                        <a:pt x="7" y="27"/>
                        <a:pt x="8" y="30"/>
                        <a:pt x="8" y="32"/>
                      </a:cubicBezTo>
                      <a:cubicBezTo>
                        <a:pt x="4" y="32"/>
                        <a:pt x="0" y="36"/>
                        <a:pt x="0" y="41"/>
                      </a:cubicBezTo>
                      <a:cubicBezTo>
                        <a:pt x="0" y="46"/>
                        <a:pt x="4" y="50"/>
                        <a:pt x="9" y="50"/>
                      </a:cubicBezTo>
                      <a:cubicBezTo>
                        <a:pt x="32" y="50"/>
                        <a:pt x="32" y="50"/>
                        <a:pt x="32" y="50"/>
                      </a:cubicBezTo>
                      <a:cubicBezTo>
                        <a:pt x="33" y="50"/>
                        <a:pt x="33" y="50"/>
                        <a:pt x="33" y="50"/>
                      </a:cubicBezTo>
                      <a:cubicBezTo>
                        <a:pt x="66" y="50"/>
                        <a:pt x="66" y="50"/>
                        <a:pt x="66" y="50"/>
                      </a:cubicBezTo>
                      <a:cubicBezTo>
                        <a:pt x="74" y="50"/>
                        <a:pt x="81" y="43"/>
                        <a:pt x="81" y="35"/>
                      </a:cubicBezTo>
                      <a:cubicBezTo>
                        <a:pt x="81" y="27"/>
                        <a:pt x="74" y="21"/>
                        <a:pt x="66" y="21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0" name="ïšḻíḍe"/>
                <p:cNvSpPr/>
                <p:nvPr/>
              </p:nvSpPr>
              <p:spPr bwMode="auto">
                <a:xfrm>
                  <a:off x="5028761" y="3524809"/>
                  <a:ext cx="318607" cy="344341"/>
                </a:xfrm>
                <a:custGeom>
                  <a:avLst/>
                  <a:gdLst>
                    <a:gd name="T0" fmla="*/ 60 w 72"/>
                    <a:gd name="T1" fmla="*/ 2 h 78"/>
                    <a:gd name="T2" fmla="*/ 60 w 72"/>
                    <a:gd name="T3" fmla="*/ 26 h 78"/>
                    <a:gd name="T4" fmla="*/ 64 w 72"/>
                    <a:gd name="T5" fmla="*/ 37 h 78"/>
                    <a:gd name="T6" fmla="*/ 66 w 72"/>
                    <a:gd name="T7" fmla="*/ 43 h 78"/>
                    <a:gd name="T8" fmla="*/ 60 w 72"/>
                    <a:gd name="T9" fmla="*/ 50 h 78"/>
                    <a:gd name="T10" fmla="*/ 56 w 72"/>
                    <a:gd name="T11" fmla="*/ 53 h 78"/>
                    <a:gd name="T12" fmla="*/ 60 w 72"/>
                    <a:gd name="T13" fmla="*/ 50 h 78"/>
                    <a:gd name="T14" fmla="*/ 60 w 72"/>
                    <a:gd name="T15" fmla="*/ 44 h 78"/>
                    <a:gd name="T16" fmla="*/ 56 w 72"/>
                    <a:gd name="T17" fmla="*/ 33 h 78"/>
                    <a:gd name="T18" fmla="*/ 60 w 72"/>
                    <a:gd name="T19" fmla="*/ 26 h 78"/>
                    <a:gd name="T20" fmla="*/ 55 w 72"/>
                    <a:gd name="T21" fmla="*/ 46 h 78"/>
                    <a:gd name="T22" fmla="*/ 55 w 72"/>
                    <a:gd name="T23" fmla="*/ 53 h 78"/>
                    <a:gd name="T24" fmla="*/ 55 w 72"/>
                    <a:gd name="T25" fmla="*/ 1 h 78"/>
                    <a:gd name="T26" fmla="*/ 55 w 72"/>
                    <a:gd name="T27" fmla="*/ 9 h 78"/>
                    <a:gd name="T28" fmla="*/ 55 w 72"/>
                    <a:gd name="T29" fmla="*/ 16 h 78"/>
                    <a:gd name="T30" fmla="*/ 60 w 72"/>
                    <a:gd name="T31" fmla="*/ 21 h 78"/>
                    <a:gd name="T32" fmla="*/ 31 w 72"/>
                    <a:gd name="T33" fmla="*/ 71 h 78"/>
                    <a:gd name="T34" fmla="*/ 55 w 72"/>
                    <a:gd name="T35" fmla="*/ 46 h 78"/>
                    <a:gd name="T36" fmla="*/ 50 w 72"/>
                    <a:gd name="T37" fmla="*/ 28 h 78"/>
                    <a:gd name="T38" fmla="*/ 55 w 72"/>
                    <a:gd name="T39" fmla="*/ 27 h 78"/>
                    <a:gd name="T40" fmla="*/ 55 w 72"/>
                    <a:gd name="T41" fmla="*/ 21 h 78"/>
                    <a:gd name="T42" fmla="*/ 50 w 72"/>
                    <a:gd name="T43" fmla="*/ 10 h 78"/>
                    <a:gd name="T44" fmla="*/ 55 w 72"/>
                    <a:gd name="T45" fmla="*/ 4 h 78"/>
                    <a:gd name="T46" fmla="*/ 44 w 72"/>
                    <a:gd name="T47" fmla="*/ 4 h 78"/>
                    <a:gd name="T48" fmla="*/ 22 w 72"/>
                    <a:gd name="T49" fmla="*/ 55 h 78"/>
                    <a:gd name="T50" fmla="*/ 22 w 72"/>
                    <a:gd name="T51" fmla="*/ 60 h 78"/>
                    <a:gd name="T52" fmla="*/ 26 w 72"/>
                    <a:gd name="T53" fmla="*/ 71 h 78"/>
                    <a:gd name="T54" fmla="*/ 22 w 72"/>
                    <a:gd name="T55" fmla="*/ 76 h 78"/>
                    <a:gd name="T56" fmla="*/ 22 w 72"/>
                    <a:gd name="T57" fmla="*/ 72 h 78"/>
                    <a:gd name="T58" fmla="*/ 22 w 72"/>
                    <a:gd name="T59" fmla="*/ 66 h 78"/>
                    <a:gd name="T60" fmla="*/ 16 w 72"/>
                    <a:gd name="T61" fmla="*/ 61 h 78"/>
                    <a:gd name="T62" fmla="*/ 20 w 72"/>
                    <a:gd name="T63" fmla="*/ 29 h 78"/>
                    <a:gd name="T64" fmla="*/ 17 w 72"/>
                    <a:gd name="T65" fmla="*/ 37 h 78"/>
                    <a:gd name="T66" fmla="*/ 16 w 72"/>
                    <a:gd name="T67" fmla="*/ 43 h 78"/>
                    <a:gd name="T68" fmla="*/ 20 w 72"/>
                    <a:gd name="T69" fmla="*/ 49 h 78"/>
                    <a:gd name="T70" fmla="*/ 22 w 72"/>
                    <a:gd name="T71" fmla="*/ 54 h 78"/>
                    <a:gd name="T72" fmla="*/ 11 w 72"/>
                    <a:gd name="T73" fmla="*/ 12 h 78"/>
                    <a:gd name="T74" fmla="*/ 10 w 72"/>
                    <a:gd name="T75" fmla="*/ 20 h 78"/>
                    <a:gd name="T76" fmla="*/ 14 w 72"/>
                    <a:gd name="T77" fmla="*/ 26 h 78"/>
                    <a:gd name="T78" fmla="*/ 16 w 72"/>
                    <a:gd name="T79" fmla="*/ 31 h 78"/>
                    <a:gd name="T80" fmla="*/ 16 w 72"/>
                    <a:gd name="T81" fmla="*/ 11 h 78"/>
                    <a:gd name="T82" fmla="*/ 16 w 72"/>
                    <a:gd name="T83" fmla="*/ 78 h 78"/>
                    <a:gd name="T84" fmla="*/ 15 w 72"/>
                    <a:gd name="T85" fmla="*/ 55 h 78"/>
                    <a:gd name="T86" fmla="*/ 13 w 72"/>
                    <a:gd name="T87" fmla="*/ 50 h 78"/>
                    <a:gd name="T88" fmla="*/ 16 w 72"/>
                    <a:gd name="T89" fmla="*/ 37 h 78"/>
                    <a:gd name="T90" fmla="*/ 10 w 72"/>
                    <a:gd name="T91" fmla="*/ 56 h 78"/>
                    <a:gd name="T92" fmla="*/ 4 w 72"/>
                    <a:gd name="T93" fmla="*/ 14 h 78"/>
                    <a:gd name="T94" fmla="*/ 10 w 72"/>
                    <a:gd name="T95" fmla="*/ 38 h 78"/>
                    <a:gd name="T96" fmla="*/ 10 w 72"/>
                    <a:gd name="T97" fmla="*/ 27 h 78"/>
                    <a:gd name="T98" fmla="*/ 10 w 72"/>
                    <a:gd name="T99" fmla="*/ 2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2" h="78">
                      <a:moveTo>
                        <a:pt x="60" y="55"/>
                      </a:moveTo>
                      <a:cubicBezTo>
                        <a:pt x="64" y="53"/>
                        <a:pt x="68" y="50"/>
                        <a:pt x="72" y="48"/>
                      </a:cubicBezTo>
                      <a:cubicBezTo>
                        <a:pt x="60" y="2"/>
                        <a:pt x="60" y="2"/>
                        <a:pt x="60" y="2"/>
                      </a:cubicBezTo>
                      <a:cubicBezTo>
                        <a:pt x="60" y="21"/>
                        <a:pt x="60" y="21"/>
                        <a:pt x="60" y="21"/>
                      </a:cubicBezTo>
                      <a:cubicBezTo>
                        <a:pt x="62" y="26"/>
                        <a:pt x="62" y="26"/>
                        <a:pt x="62" y="26"/>
                      </a:cubicBezTo>
                      <a:cubicBezTo>
                        <a:pt x="60" y="26"/>
                        <a:pt x="60" y="26"/>
                        <a:pt x="60" y="26"/>
                      </a:cubicBezTo>
                      <a:cubicBezTo>
                        <a:pt x="60" y="32"/>
                        <a:pt x="60" y="32"/>
                        <a:pt x="60" y="32"/>
                      </a:cubicBezTo>
                      <a:cubicBezTo>
                        <a:pt x="63" y="31"/>
                        <a:pt x="63" y="31"/>
                        <a:pt x="63" y="31"/>
                      </a:cubicBezTo>
                      <a:cubicBezTo>
                        <a:pt x="64" y="37"/>
                        <a:pt x="64" y="37"/>
                        <a:pt x="64" y="37"/>
                      </a:cubicBezTo>
                      <a:cubicBezTo>
                        <a:pt x="60" y="39"/>
                        <a:pt x="60" y="39"/>
                        <a:pt x="60" y="39"/>
                      </a:cubicBezTo>
                      <a:cubicBezTo>
                        <a:pt x="60" y="44"/>
                        <a:pt x="60" y="44"/>
                        <a:pt x="60" y="44"/>
                      </a:cubicBezTo>
                      <a:cubicBezTo>
                        <a:pt x="66" y="43"/>
                        <a:pt x="66" y="43"/>
                        <a:pt x="66" y="43"/>
                      </a:cubicBezTo>
                      <a:cubicBezTo>
                        <a:pt x="67" y="49"/>
                        <a:pt x="67" y="49"/>
                        <a:pt x="67" y="49"/>
                      </a:cubicBezTo>
                      <a:cubicBezTo>
                        <a:pt x="60" y="51"/>
                        <a:pt x="60" y="51"/>
                        <a:pt x="60" y="51"/>
                      </a:cubicBezTo>
                      <a:cubicBezTo>
                        <a:pt x="60" y="50"/>
                        <a:pt x="60" y="50"/>
                        <a:pt x="60" y="50"/>
                      </a:cubicBezTo>
                      <a:lnTo>
                        <a:pt x="60" y="55"/>
                      </a:lnTo>
                      <a:close/>
                      <a:moveTo>
                        <a:pt x="55" y="53"/>
                      </a:moveTo>
                      <a:cubicBezTo>
                        <a:pt x="56" y="53"/>
                        <a:pt x="56" y="53"/>
                        <a:pt x="56" y="53"/>
                      </a:cubicBezTo>
                      <a:cubicBezTo>
                        <a:pt x="57" y="57"/>
                        <a:pt x="57" y="57"/>
                        <a:pt x="57" y="57"/>
                      </a:cubicBezTo>
                      <a:cubicBezTo>
                        <a:pt x="58" y="56"/>
                        <a:pt x="59" y="56"/>
                        <a:pt x="60" y="55"/>
                      </a:cubicBezTo>
                      <a:cubicBezTo>
                        <a:pt x="60" y="50"/>
                        <a:pt x="60" y="50"/>
                        <a:pt x="60" y="50"/>
                      </a:cubicBezTo>
                      <a:cubicBezTo>
                        <a:pt x="59" y="44"/>
                        <a:pt x="59" y="44"/>
                        <a:pt x="59" y="44"/>
                      </a:cubicBezTo>
                      <a:cubicBezTo>
                        <a:pt x="59" y="44"/>
                        <a:pt x="59" y="44"/>
                        <a:pt x="59" y="44"/>
                      </a:cubicBezTo>
                      <a:cubicBezTo>
                        <a:pt x="60" y="44"/>
                        <a:pt x="60" y="44"/>
                        <a:pt x="60" y="44"/>
                      </a:cubicBezTo>
                      <a:cubicBezTo>
                        <a:pt x="60" y="39"/>
                        <a:pt x="60" y="39"/>
                        <a:pt x="60" y="39"/>
                      </a:cubicBezTo>
                      <a:cubicBezTo>
                        <a:pt x="58" y="39"/>
                        <a:pt x="58" y="39"/>
                        <a:pt x="58" y="39"/>
                      </a:cubicBezTo>
                      <a:cubicBezTo>
                        <a:pt x="56" y="33"/>
                        <a:pt x="56" y="33"/>
                        <a:pt x="56" y="33"/>
                      </a:cubicBezTo>
                      <a:cubicBezTo>
                        <a:pt x="56" y="33"/>
                        <a:pt x="56" y="33"/>
                        <a:pt x="56" y="33"/>
                      </a:cubicBezTo>
                      <a:cubicBezTo>
                        <a:pt x="60" y="32"/>
                        <a:pt x="60" y="32"/>
                        <a:pt x="60" y="32"/>
                      </a:cubicBezTo>
                      <a:cubicBezTo>
                        <a:pt x="60" y="26"/>
                        <a:pt x="60" y="26"/>
                        <a:pt x="60" y="26"/>
                      </a:cubicBezTo>
                      <a:cubicBezTo>
                        <a:pt x="55" y="28"/>
                        <a:pt x="55" y="28"/>
                        <a:pt x="55" y="28"/>
                      </a:cubicBezTo>
                      <a:cubicBezTo>
                        <a:pt x="55" y="27"/>
                        <a:pt x="55" y="27"/>
                        <a:pt x="55" y="27"/>
                      </a:cubicBezTo>
                      <a:cubicBezTo>
                        <a:pt x="55" y="46"/>
                        <a:pt x="55" y="46"/>
                        <a:pt x="55" y="46"/>
                      </a:cubicBezTo>
                      <a:cubicBezTo>
                        <a:pt x="55" y="46"/>
                        <a:pt x="55" y="46"/>
                        <a:pt x="55" y="46"/>
                      </a:cubicBezTo>
                      <a:cubicBezTo>
                        <a:pt x="55" y="46"/>
                        <a:pt x="55" y="46"/>
                        <a:pt x="55" y="46"/>
                      </a:cubicBezTo>
                      <a:cubicBezTo>
                        <a:pt x="55" y="53"/>
                        <a:pt x="55" y="53"/>
                        <a:pt x="55" y="53"/>
                      </a:cubicBezTo>
                      <a:close/>
                      <a:moveTo>
                        <a:pt x="60" y="2"/>
                      </a:move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55" y="1"/>
                        <a:pt x="55" y="1"/>
                        <a:pt x="55" y="1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55" y="9"/>
                        <a:pt x="55" y="9"/>
                        <a:pt x="55" y="9"/>
                      </a:cubicBezTo>
                      <a:cubicBezTo>
                        <a:pt x="57" y="8"/>
                        <a:pt x="57" y="8"/>
                        <a:pt x="57" y="8"/>
                      </a:cubicBezTo>
                      <a:cubicBezTo>
                        <a:pt x="59" y="15"/>
                        <a:pt x="59" y="15"/>
                        <a:pt x="59" y="15"/>
                      </a:cubicBezTo>
                      <a:cubicBezTo>
                        <a:pt x="55" y="16"/>
                        <a:pt x="55" y="16"/>
                        <a:pt x="55" y="16"/>
                      </a:cubicBezTo>
                      <a:cubicBezTo>
                        <a:pt x="55" y="21"/>
                        <a:pt x="55" y="21"/>
                        <a:pt x="55" y="21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1"/>
                        <a:pt x="60" y="21"/>
                        <a:pt x="60" y="21"/>
                      </a:cubicBezTo>
                      <a:lnTo>
                        <a:pt x="60" y="2"/>
                      </a:lnTo>
                      <a:close/>
                      <a:moveTo>
                        <a:pt x="22" y="76"/>
                      </a:moveTo>
                      <a:cubicBezTo>
                        <a:pt x="25" y="74"/>
                        <a:pt x="28" y="73"/>
                        <a:pt x="31" y="71"/>
                      </a:cubicBezTo>
                      <a:cubicBezTo>
                        <a:pt x="28" y="60"/>
                        <a:pt x="28" y="60"/>
                        <a:pt x="28" y="60"/>
                      </a:cubicBezTo>
                      <a:cubicBezTo>
                        <a:pt x="55" y="53"/>
                        <a:pt x="55" y="53"/>
                        <a:pt x="55" y="53"/>
                      </a:cubicBezTo>
                      <a:cubicBezTo>
                        <a:pt x="55" y="46"/>
                        <a:pt x="55" y="46"/>
                        <a:pt x="55" y="46"/>
                      </a:cubicBezTo>
                      <a:cubicBezTo>
                        <a:pt x="26" y="53"/>
                        <a:pt x="26" y="53"/>
                        <a:pt x="26" y="53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cubicBezTo>
                        <a:pt x="50" y="28"/>
                        <a:pt x="50" y="28"/>
                        <a:pt x="50" y="28"/>
                      </a:cubicBezTo>
                      <a:cubicBezTo>
                        <a:pt x="50" y="28"/>
                        <a:pt x="50" y="28"/>
                        <a:pt x="50" y="28"/>
                      </a:cubicBezTo>
                      <a:cubicBezTo>
                        <a:pt x="55" y="46"/>
                        <a:pt x="55" y="46"/>
                        <a:pt x="55" y="46"/>
                      </a:cubicBezTo>
                      <a:cubicBezTo>
                        <a:pt x="55" y="27"/>
                        <a:pt x="55" y="27"/>
                        <a:pt x="55" y="27"/>
                      </a:cubicBezTo>
                      <a:cubicBezTo>
                        <a:pt x="53" y="22"/>
                        <a:pt x="53" y="22"/>
                        <a:pt x="53" y="22"/>
                      </a:cubicBezTo>
                      <a:cubicBezTo>
                        <a:pt x="53" y="22"/>
                        <a:pt x="53" y="22"/>
                        <a:pt x="53" y="22"/>
                      </a:cubicBezTo>
                      <a:cubicBezTo>
                        <a:pt x="55" y="21"/>
                        <a:pt x="55" y="21"/>
                        <a:pt x="55" y="21"/>
                      </a:cubicBezTo>
                      <a:cubicBezTo>
                        <a:pt x="55" y="16"/>
                        <a:pt x="55" y="16"/>
                        <a:pt x="55" y="16"/>
                      </a:cubicBezTo>
                      <a:cubicBezTo>
                        <a:pt x="52" y="16"/>
                        <a:pt x="52" y="16"/>
                        <a:pt x="52" y="16"/>
                      </a:cubicBezTo>
                      <a:cubicBezTo>
                        <a:pt x="50" y="10"/>
                        <a:pt x="50" y="10"/>
                        <a:pt x="50" y="10"/>
                      </a:cubicBezTo>
                      <a:cubicBezTo>
                        <a:pt x="50" y="10"/>
                        <a:pt x="50" y="10"/>
                        <a:pt x="50" y="10"/>
                      </a:cubicBezTo>
                      <a:cubicBezTo>
                        <a:pt x="55" y="9"/>
                        <a:pt x="55" y="9"/>
                        <a:pt x="55" y="9"/>
                      </a:cubicBezTo>
                      <a:cubicBezTo>
                        <a:pt x="55" y="4"/>
                        <a:pt x="55" y="4"/>
                        <a:pt x="55" y="4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48" y="3"/>
                        <a:pt x="48" y="3"/>
                        <a:pt x="48" y="3"/>
                      </a:cubicBezTo>
                      <a:cubicBezTo>
                        <a:pt x="44" y="4"/>
                        <a:pt x="44" y="4"/>
                        <a:pt x="44" y="4"/>
                      </a:cubicBezTo>
                      <a:cubicBezTo>
                        <a:pt x="48" y="22"/>
                        <a:pt x="48" y="22"/>
                        <a:pt x="48" y="22"/>
                      </a:cubicBezTo>
                      <a:cubicBezTo>
                        <a:pt x="22" y="28"/>
                        <a:pt x="22" y="28"/>
                        <a:pt x="22" y="28"/>
                      </a:cubicBezTo>
                      <a:cubicBezTo>
                        <a:pt x="22" y="55"/>
                        <a:pt x="22" y="55"/>
                        <a:pt x="22" y="55"/>
                      </a:cubicBezTo>
                      <a:cubicBezTo>
                        <a:pt x="23" y="60"/>
                        <a:pt x="23" y="60"/>
                        <a:pt x="23" y="60"/>
                      </a:cubicBezTo>
                      <a:cubicBezTo>
                        <a:pt x="23" y="60"/>
                        <a:pt x="23" y="60"/>
                        <a:pt x="23" y="60"/>
                      </a:cubicBezTo>
                      <a:cubicBezTo>
                        <a:pt x="22" y="60"/>
                        <a:pt x="22" y="60"/>
                        <a:pt x="22" y="60"/>
                      </a:cubicBezTo>
                      <a:cubicBezTo>
                        <a:pt x="22" y="66"/>
                        <a:pt x="22" y="66"/>
                        <a:pt x="22" y="66"/>
                      </a:cubicBezTo>
                      <a:cubicBezTo>
                        <a:pt x="24" y="65"/>
                        <a:pt x="24" y="65"/>
                        <a:pt x="24" y="65"/>
                      </a:cubicBezTo>
                      <a:cubicBezTo>
                        <a:pt x="26" y="71"/>
                        <a:pt x="26" y="71"/>
                        <a:pt x="26" y="71"/>
                      </a:cubicBezTo>
                      <a:cubicBezTo>
                        <a:pt x="26" y="71"/>
                        <a:pt x="26" y="71"/>
                        <a:pt x="26" y="71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lnTo>
                        <a:pt x="22" y="76"/>
                      </a:lnTo>
                      <a:close/>
                      <a:moveTo>
                        <a:pt x="16" y="78"/>
                      </a:moveTo>
                      <a:cubicBezTo>
                        <a:pt x="18" y="77"/>
                        <a:pt x="20" y="76"/>
                        <a:pt x="22" y="76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cubicBezTo>
                        <a:pt x="19" y="73"/>
                        <a:pt x="19" y="73"/>
                        <a:pt x="19" y="73"/>
                      </a:cubicBezTo>
                      <a:cubicBezTo>
                        <a:pt x="17" y="67"/>
                        <a:pt x="17" y="67"/>
                        <a:pt x="17" y="67"/>
                      </a:cubicBezTo>
                      <a:cubicBezTo>
                        <a:pt x="22" y="66"/>
                        <a:pt x="22" y="66"/>
                        <a:pt x="22" y="66"/>
                      </a:cubicBezTo>
                      <a:cubicBezTo>
                        <a:pt x="22" y="60"/>
                        <a:pt x="22" y="60"/>
                        <a:pt x="22" y="60"/>
                      </a:cubicBezTo>
                      <a:cubicBezTo>
                        <a:pt x="16" y="62"/>
                        <a:pt x="16" y="62"/>
                        <a:pt x="16" y="62"/>
                      </a:cubicBezTo>
                      <a:cubicBezTo>
                        <a:pt x="16" y="61"/>
                        <a:pt x="16" y="61"/>
                        <a:pt x="16" y="61"/>
                      </a:cubicBezTo>
                      <a:cubicBezTo>
                        <a:pt x="16" y="78"/>
                        <a:pt x="16" y="78"/>
                        <a:pt x="16" y="78"/>
                      </a:cubicBezTo>
                      <a:close/>
                      <a:moveTo>
                        <a:pt x="22" y="28"/>
                      </a:moveTo>
                      <a:cubicBezTo>
                        <a:pt x="20" y="29"/>
                        <a:pt x="20" y="29"/>
                        <a:pt x="20" y="29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17" y="37"/>
                        <a:pt x="17" y="37"/>
                        <a:pt x="17" y="37"/>
                      </a:cubicBezTo>
                      <a:cubicBezTo>
                        <a:pt x="17" y="37"/>
                        <a:pt x="17" y="37"/>
                        <a:pt x="17" y="37"/>
                      </a:cubicBezTo>
                      <a:cubicBezTo>
                        <a:pt x="16" y="37"/>
                        <a:pt x="16" y="37"/>
                        <a:pt x="16" y="37"/>
                      </a:cubicBezTo>
                      <a:cubicBezTo>
                        <a:pt x="16" y="43"/>
                        <a:pt x="16" y="43"/>
                        <a:pt x="16" y="43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20" y="49"/>
                        <a:pt x="20" y="49"/>
                        <a:pt x="20" y="49"/>
                      </a:cubicBezTo>
                      <a:cubicBezTo>
                        <a:pt x="20" y="49"/>
                        <a:pt x="20" y="49"/>
                        <a:pt x="20" y="49"/>
                      </a:cubicBezTo>
                      <a:cubicBezTo>
                        <a:pt x="16" y="50"/>
                        <a:pt x="16" y="50"/>
                        <a:pt x="16" y="50"/>
                      </a:cubicBezTo>
                      <a:cubicBezTo>
                        <a:pt x="16" y="55"/>
                        <a:pt x="16" y="55"/>
                        <a:pt x="16" y="55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22" y="55"/>
                        <a:pt x="22" y="55"/>
                        <a:pt x="22" y="55"/>
                      </a:cubicBezTo>
                      <a:lnTo>
                        <a:pt x="22" y="28"/>
                      </a:lnTo>
                      <a:close/>
                      <a:moveTo>
                        <a:pt x="11" y="12"/>
                      </a:move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0" y="15"/>
                        <a:pt x="10" y="15"/>
                        <a:pt x="10" y="15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10" y="32"/>
                        <a:pt x="10" y="32"/>
                        <a:pt x="10" y="32"/>
                      </a:cubicBezTo>
                      <a:cubicBezTo>
                        <a:pt x="16" y="31"/>
                        <a:pt x="16" y="31"/>
                        <a:pt x="16" y="31"/>
                      </a:cubicBez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lose/>
                      <a:moveTo>
                        <a:pt x="10" y="56"/>
                      </a:moveTo>
                      <a:cubicBezTo>
                        <a:pt x="16" y="78"/>
                        <a:pt x="16" y="78"/>
                        <a:pt x="16" y="78"/>
                      </a:cubicBezTo>
                      <a:cubicBezTo>
                        <a:pt x="16" y="78"/>
                        <a:pt x="16" y="78"/>
                        <a:pt x="16" y="78"/>
                      </a:cubicBezTo>
                      <a:cubicBezTo>
                        <a:pt x="16" y="61"/>
                        <a:pt x="16" y="61"/>
                        <a:pt x="16" y="61"/>
                      </a:cubicBezTo>
                      <a:cubicBezTo>
                        <a:pt x="15" y="55"/>
                        <a:pt x="15" y="55"/>
                        <a:pt x="15" y="55"/>
                      </a:cubicBezTo>
                      <a:cubicBezTo>
                        <a:pt x="16" y="55"/>
                        <a:pt x="16" y="55"/>
                        <a:pt x="16" y="55"/>
                      </a:cubicBezTo>
                      <a:cubicBezTo>
                        <a:pt x="16" y="50"/>
                        <a:pt x="16" y="50"/>
                        <a:pt x="16" y="50"/>
                      </a:cubicBezTo>
                      <a:cubicBezTo>
                        <a:pt x="13" y="50"/>
                        <a:pt x="13" y="50"/>
                        <a:pt x="13" y="50"/>
                      </a:cubicBezTo>
                      <a:cubicBezTo>
                        <a:pt x="12" y="44"/>
                        <a:pt x="12" y="44"/>
                        <a:pt x="12" y="44"/>
                      </a:cubicBezTo>
                      <a:cubicBezTo>
                        <a:pt x="16" y="43"/>
                        <a:pt x="16" y="43"/>
                        <a:pt x="16" y="43"/>
                      </a:cubicBezTo>
                      <a:cubicBezTo>
                        <a:pt x="16" y="37"/>
                        <a:pt x="16" y="37"/>
                        <a:pt x="16" y="37"/>
                      </a:cubicBezTo>
                      <a:cubicBezTo>
                        <a:pt x="10" y="39"/>
                        <a:pt x="10" y="39"/>
                        <a:pt x="10" y="39"/>
                      </a:cubicBezTo>
                      <a:cubicBezTo>
                        <a:pt x="10" y="38"/>
                        <a:pt x="10" y="38"/>
                        <a:pt x="10" y="38"/>
                      </a:cubicBezTo>
                      <a:lnTo>
                        <a:pt x="10" y="56"/>
                      </a:lnTo>
                      <a:close/>
                      <a:moveTo>
                        <a:pt x="10" y="15"/>
                      </a:move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0" y="56"/>
                        <a:pt x="10" y="56"/>
                        <a:pt x="10" y="56"/>
                      </a:cubicBezTo>
                      <a:cubicBezTo>
                        <a:pt x="10" y="38"/>
                        <a:pt x="10" y="38"/>
                        <a:pt x="10" y="38"/>
                      </a:cubicBezTo>
                      <a:cubicBezTo>
                        <a:pt x="9" y="33"/>
                        <a:pt x="9" y="33"/>
                        <a:pt x="9" y="33"/>
                      </a:cubicBezTo>
                      <a:cubicBezTo>
                        <a:pt x="10" y="32"/>
                        <a:pt x="10" y="32"/>
                        <a:pt x="10" y="32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lnTo>
                        <a:pt x="10" y="15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1" name="işḻïďe"/>
                <p:cNvSpPr/>
                <p:nvPr/>
              </p:nvSpPr>
              <p:spPr bwMode="auto">
                <a:xfrm>
                  <a:off x="4397674" y="3767441"/>
                  <a:ext cx="283070" cy="207095"/>
                </a:xfrm>
                <a:custGeom>
                  <a:avLst/>
                  <a:gdLst>
                    <a:gd name="T0" fmla="*/ 16 w 64"/>
                    <a:gd name="T1" fmla="*/ 46 h 47"/>
                    <a:gd name="T2" fmla="*/ 16 w 64"/>
                    <a:gd name="T3" fmla="*/ 16 h 47"/>
                    <a:gd name="T4" fmla="*/ 56 w 64"/>
                    <a:gd name="T5" fmla="*/ 16 h 47"/>
                    <a:gd name="T6" fmla="*/ 56 w 64"/>
                    <a:gd name="T7" fmla="*/ 45 h 47"/>
                    <a:gd name="T8" fmla="*/ 51 w 64"/>
                    <a:gd name="T9" fmla="*/ 44 h 47"/>
                    <a:gd name="T10" fmla="*/ 43 w 64"/>
                    <a:gd name="T11" fmla="*/ 47 h 47"/>
                    <a:gd name="T12" fmla="*/ 64 w 64"/>
                    <a:gd name="T13" fmla="*/ 46 h 47"/>
                    <a:gd name="T14" fmla="*/ 64 w 64"/>
                    <a:gd name="T15" fmla="*/ 16 h 47"/>
                    <a:gd name="T16" fmla="*/ 64 w 64"/>
                    <a:gd name="T17" fmla="*/ 0 h 47"/>
                    <a:gd name="T18" fmla="*/ 56 w 64"/>
                    <a:gd name="T19" fmla="*/ 0 h 47"/>
                    <a:gd name="T20" fmla="*/ 16 w 64"/>
                    <a:gd name="T21" fmla="*/ 0 h 47"/>
                    <a:gd name="T22" fmla="*/ 8 w 64"/>
                    <a:gd name="T23" fmla="*/ 0 h 47"/>
                    <a:gd name="T24" fmla="*/ 8 w 64"/>
                    <a:gd name="T25" fmla="*/ 16 h 47"/>
                    <a:gd name="T26" fmla="*/ 8 w 64"/>
                    <a:gd name="T27" fmla="*/ 45 h 47"/>
                    <a:gd name="T28" fmla="*/ 3 w 64"/>
                    <a:gd name="T29" fmla="*/ 44 h 47"/>
                    <a:gd name="T30" fmla="*/ 0 w 64"/>
                    <a:gd name="T31" fmla="*/ 44 h 47"/>
                    <a:gd name="T32" fmla="*/ 16 w 64"/>
                    <a:gd name="T33" fmla="*/ 46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64" h="47">
                      <a:moveTo>
                        <a:pt x="16" y="46"/>
                      </a:move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56" y="16"/>
                        <a:pt x="56" y="16"/>
                        <a:pt x="56" y="16"/>
                      </a:cubicBezTo>
                      <a:cubicBezTo>
                        <a:pt x="56" y="45"/>
                        <a:pt x="56" y="45"/>
                        <a:pt x="56" y="45"/>
                      </a:cubicBezTo>
                      <a:cubicBezTo>
                        <a:pt x="54" y="44"/>
                        <a:pt x="53" y="44"/>
                        <a:pt x="51" y="44"/>
                      </a:cubicBezTo>
                      <a:cubicBezTo>
                        <a:pt x="48" y="44"/>
                        <a:pt x="45" y="45"/>
                        <a:pt x="43" y="47"/>
                      </a:cubicBezTo>
                      <a:cubicBezTo>
                        <a:pt x="50" y="47"/>
                        <a:pt x="57" y="47"/>
                        <a:pt x="64" y="46"/>
                      </a:cubicBezTo>
                      <a:cubicBezTo>
                        <a:pt x="64" y="16"/>
                        <a:pt x="64" y="16"/>
                        <a:pt x="64" y="16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8" y="45"/>
                        <a:pt x="8" y="45"/>
                        <a:pt x="8" y="45"/>
                      </a:cubicBezTo>
                      <a:cubicBezTo>
                        <a:pt x="6" y="44"/>
                        <a:pt x="5" y="44"/>
                        <a:pt x="3" y="44"/>
                      </a:cubicBezTo>
                      <a:cubicBezTo>
                        <a:pt x="2" y="44"/>
                        <a:pt x="1" y="44"/>
                        <a:pt x="0" y="44"/>
                      </a:cubicBezTo>
                      <a:cubicBezTo>
                        <a:pt x="5" y="45"/>
                        <a:pt x="10" y="46"/>
                        <a:pt x="16" y="46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2" name="iṧľîḑe"/>
                <p:cNvSpPr/>
                <p:nvPr/>
              </p:nvSpPr>
              <p:spPr bwMode="auto">
                <a:xfrm>
                  <a:off x="5333889" y="1660957"/>
                  <a:ext cx="273267" cy="159304"/>
                </a:xfrm>
                <a:custGeom>
                  <a:avLst/>
                  <a:gdLst>
                    <a:gd name="T0" fmla="*/ 35 w 62"/>
                    <a:gd name="T1" fmla="*/ 0 h 36"/>
                    <a:gd name="T2" fmla="*/ 35 w 62"/>
                    <a:gd name="T3" fmla="*/ 6 h 36"/>
                    <a:gd name="T4" fmla="*/ 0 w 62"/>
                    <a:gd name="T5" fmla="*/ 36 h 36"/>
                    <a:gd name="T6" fmla="*/ 35 w 62"/>
                    <a:gd name="T7" fmla="*/ 29 h 36"/>
                    <a:gd name="T8" fmla="*/ 35 w 62"/>
                    <a:gd name="T9" fmla="*/ 36 h 36"/>
                    <a:gd name="T10" fmla="*/ 62 w 62"/>
                    <a:gd name="T11" fmla="*/ 18 h 36"/>
                    <a:gd name="T12" fmla="*/ 35 w 62"/>
                    <a:gd name="T13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" h="36">
                      <a:moveTo>
                        <a:pt x="35" y="0"/>
                      </a:moveTo>
                      <a:cubicBezTo>
                        <a:pt x="35" y="6"/>
                        <a:pt x="35" y="6"/>
                        <a:pt x="35" y="6"/>
                      </a:cubicBezTo>
                      <a:cubicBezTo>
                        <a:pt x="4" y="6"/>
                        <a:pt x="0" y="36"/>
                        <a:pt x="0" y="36"/>
                      </a:cubicBezTo>
                      <a:cubicBezTo>
                        <a:pt x="0" y="36"/>
                        <a:pt x="10" y="29"/>
                        <a:pt x="35" y="29"/>
                      </a:cubicBezTo>
                      <a:cubicBezTo>
                        <a:pt x="35" y="36"/>
                        <a:pt x="35" y="36"/>
                        <a:pt x="35" y="36"/>
                      </a:cubicBezTo>
                      <a:cubicBezTo>
                        <a:pt x="62" y="18"/>
                        <a:pt x="62" y="18"/>
                        <a:pt x="62" y="18"/>
                      </a:cubicBez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3" name="íṡḷïḑê"/>
                <p:cNvSpPr/>
                <p:nvPr/>
              </p:nvSpPr>
              <p:spPr bwMode="auto">
                <a:xfrm>
                  <a:off x="5306930" y="1801879"/>
                  <a:ext cx="269591" cy="159304"/>
                </a:xfrm>
                <a:custGeom>
                  <a:avLst/>
                  <a:gdLst>
                    <a:gd name="T0" fmla="*/ 27 w 61"/>
                    <a:gd name="T1" fmla="*/ 36 h 36"/>
                    <a:gd name="T2" fmla="*/ 27 w 61"/>
                    <a:gd name="T3" fmla="*/ 30 h 36"/>
                    <a:gd name="T4" fmla="*/ 61 w 61"/>
                    <a:gd name="T5" fmla="*/ 0 h 36"/>
                    <a:gd name="T6" fmla="*/ 27 w 61"/>
                    <a:gd name="T7" fmla="*/ 7 h 36"/>
                    <a:gd name="T8" fmla="*/ 27 w 61"/>
                    <a:gd name="T9" fmla="*/ 1 h 36"/>
                    <a:gd name="T10" fmla="*/ 0 w 61"/>
                    <a:gd name="T11" fmla="*/ 19 h 36"/>
                    <a:gd name="T12" fmla="*/ 27 w 61"/>
                    <a:gd name="T13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" h="36">
                      <a:moveTo>
                        <a:pt x="27" y="36"/>
                      </a:move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58" y="30"/>
                        <a:pt x="61" y="0"/>
                        <a:pt x="61" y="0"/>
                      </a:cubicBezTo>
                      <a:cubicBezTo>
                        <a:pt x="61" y="0"/>
                        <a:pt x="52" y="7"/>
                        <a:pt x="27" y="7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0" y="19"/>
                        <a:pt x="0" y="19"/>
                        <a:pt x="0" y="19"/>
                      </a:cubicBezTo>
                      <a:lnTo>
                        <a:pt x="27" y="36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4" name="îśľiḑê"/>
                <p:cNvSpPr/>
                <p:nvPr/>
              </p:nvSpPr>
              <p:spPr bwMode="auto">
                <a:xfrm>
                  <a:off x="5885324" y="2977050"/>
                  <a:ext cx="4902" cy="8578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1 w 1"/>
                    <a:gd name="T5" fmla="*/ 0 h 2"/>
                    <a:gd name="T6" fmla="*/ 0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1" y="1"/>
                        <a:pt x="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5" name="i$ľîḋe"/>
                <p:cNvSpPr/>
                <p:nvPr/>
              </p:nvSpPr>
              <p:spPr bwMode="auto">
                <a:xfrm>
                  <a:off x="5885324" y="2880242"/>
                  <a:ext cx="26959" cy="79652"/>
                </a:xfrm>
                <a:custGeom>
                  <a:avLst/>
                  <a:gdLst>
                    <a:gd name="T0" fmla="*/ 6 w 6"/>
                    <a:gd name="T1" fmla="*/ 0 h 18"/>
                    <a:gd name="T2" fmla="*/ 0 w 6"/>
                    <a:gd name="T3" fmla="*/ 18 h 18"/>
                    <a:gd name="T4" fmla="*/ 2 w 6"/>
                    <a:gd name="T5" fmla="*/ 18 h 18"/>
                    <a:gd name="T6" fmla="*/ 6 w 6"/>
                    <a:gd name="T7" fmla="*/ 1 h 18"/>
                    <a:gd name="T8" fmla="*/ 6 w 6"/>
                    <a:gd name="T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8">
                      <a:moveTo>
                        <a:pt x="6" y="0"/>
                      </a:moveTo>
                      <a:cubicBezTo>
                        <a:pt x="3" y="5"/>
                        <a:pt x="1" y="11"/>
                        <a:pt x="0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4" y="12"/>
                        <a:pt x="5" y="7"/>
                        <a:pt x="6" y="1"/>
                      </a:cubicBezTo>
                      <a:cubicBezTo>
                        <a:pt x="6" y="1"/>
                        <a:pt x="6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6" name="ïşlïḍè"/>
                <p:cNvSpPr/>
                <p:nvPr/>
              </p:nvSpPr>
              <p:spPr bwMode="auto">
                <a:xfrm>
                  <a:off x="5841210" y="2848382"/>
                  <a:ext cx="53918" cy="111513"/>
                </a:xfrm>
                <a:custGeom>
                  <a:avLst/>
                  <a:gdLst>
                    <a:gd name="T0" fmla="*/ 0 w 12"/>
                    <a:gd name="T1" fmla="*/ 0 h 25"/>
                    <a:gd name="T2" fmla="*/ 0 w 12"/>
                    <a:gd name="T3" fmla="*/ 25 h 25"/>
                    <a:gd name="T4" fmla="*/ 6 w 12"/>
                    <a:gd name="T5" fmla="*/ 25 h 25"/>
                    <a:gd name="T6" fmla="*/ 12 w 12"/>
                    <a:gd name="T7" fmla="*/ 4 h 25"/>
                    <a:gd name="T8" fmla="*/ 0 w 12"/>
                    <a:gd name="T9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25">
                      <a:moveTo>
                        <a:pt x="0" y="0"/>
                      </a:move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6" y="17"/>
                        <a:pt x="9" y="10"/>
                        <a:pt x="12" y="4"/>
                      </a:cubicBezTo>
                      <a:cubicBezTo>
                        <a:pt x="9" y="2"/>
                        <a:pt x="4" y="1"/>
                        <a:pt x="0" y="0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7" name="iṡḻîďe"/>
                <p:cNvSpPr/>
                <p:nvPr/>
              </p:nvSpPr>
              <p:spPr bwMode="auto">
                <a:xfrm>
                  <a:off x="5766459" y="2977050"/>
                  <a:ext cx="52693" cy="110287"/>
                </a:xfrm>
                <a:custGeom>
                  <a:avLst/>
                  <a:gdLst>
                    <a:gd name="T0" fmla="*/ 12 w 12"/>
                    <a:gd name="T1" fmla="*/ 25 h 25"/>
                    <a:gd name="T2" fmla="*/ 12 w 12"/>
                    <a:gd name="T3" fmla="*/ 0 h 25"/>
                    <a:gd name="T4" fmla="*/ 6 w 12"/>
                    <a:gd name="T5" fmla="*/ 0 h 25"/>
                    <a:gd name="T6" fmla="*/ 0 w 12"/>
                    <a:gd name="T7" fmla="*/ 21 h 25"/>
                    <a:gd name="T8" fmla="*/ 12 w 12"/>
                    <a:gd name="T9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25">
                      <a:moveTo>
                        <a:pt x="12" y="25"/>
                      </a:move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9"/>
                        <a:pt x="3" y="16"/>
                        <a:pt x="0" y="21"/>
                      </a:cubicBezTo>
                      <a:cubicBezTo>
                        <a:pt x="3" y="23"/>
                        <a:pt x="8" y="25"/>
                        <a:pt x="12" y="25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8" name="íṡļîḋe"/>
                <p:cNvSpPr/>
                <p:nvPr/>
              </p:nvSpPr>
              <p:spPr bwMode="auto">
                <a:xfrm>
                  <a:off x="5766459" y="2848382"/>
                  <a:ext cx="52693" cy="111513"/>
                </a:xfrm>
                <a:custGeom>
                  <a:avLst/>
                  <a:gdLst>
                    <a:gd name="T0" fmla="*/ 6 w 12"/>
                    <a:gd name="T1" fmla="*/ 25 h 25"/>
                    <a:gd name="T2" fmla="*/ 12 w 12"/>
                    <a:gd name="T3" fmla="*/ 25 h 25"/>
                    <a:gd name="T4" fmla="*/ 12 w 12"/>
                    <a:gd name="T5" fmla="*/ 0 h 25"/>
                    <a:gd name="T6" fmla="*/ 0 w 12"/>
                    <a:gd name="T7" fmla="*/ 5 h 25"/>
                    <a:gd name="T8" fmla="*/ 6 w 12"/>
                    <a:gd name="T9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25">
                      <a:moveTo>
                        <a:pt x="6" y="25"/>
                      </a:moveTo>
                      <a:cubicBezTo>
                        <a:pt x="12" y="25"/>
                        <a:pt x="12" y="25"/>
                        <a:pt x="12" y="25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8" y="1"/>
                        <a:pt x="3" y="2"/>
                        <a:pt x="0" y="5"/>
                      </a:cubicBezTo>
                      <a:cubicBezTo>
                        <a:pt x="3" y="10"/>
                        <a:pt x="6" y="17"/>
                        <a:pt x="6" y="25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9" name="îSľïďe"/>
                <p:cNvSpPr/>
                <p:nvPr/>
              </p:nvSpPr>
              <p:spPr bwMode="auto">
                <a:xfrm>
                  <a:off x="5713767" y="2977050"/>
                  <a:ext cx="61271" cy="79652"/>
                </a:xfrm>
                <a:custGeom>
                  <a:avLst/>
                  <a:gdLst>
                    <a:gd name="T0" fmla="*/ 8 w 14"/>
                    <a:gd name="T1" fmla="*/ 18 h 18"/>
                    <a:gd name="T2" fmla="*/ 14 w 14"/>
                    <a:gd name="T3" fmla="*/ 0 h 18"/>
                    <a:gd name="T4" fmla="*/ 0 w 14"/>
                    <a:gd name="T5" fmla="*/ 0 h 18"/>
                    <a:gd name="T6" fmla="*/ 8 w 14"/>
                    <a:gd name="T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8">
                      <a:moveTo>
                        <a:pt x="8" y="18"/>
                      </a:moveTo>
                      <a:cubicBezTo>
                        <a:pt x="11" y="14"/>
                        <a:pt x="13" y="7"/>
                        <a:pt x="1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"/>
                        <a:pt x="3" y="13"/>
                        <a:pt x="8" y="18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50" name="ïsliḓé"/>
                <p:cNvSpPr/>
                <p:nvPr/>
              </p:nvSpPr>
              <p:spPr bwMode="auto">
                <a:xfrm>
                  <a:off x="5713767" y="2880242"/>
                  <a:ext cx="61271" cy="79652"/>
                </a:xfrm>
                <a:custGeom>
                  <a:avLst/>
                  <a:gdLst>
                    <a:gd name="T0" fmla="*/ 8 w 14"/>
                    <a:gd name="T1" fmla="*/ 0 h 18"/>
                    <a:gd name="T2" fmla="*/ 0 w 14"/>
                    <a:gd name="T3" fmla="*/ 18 h 18"/>
                    <a:gd name="T4" fmla="*/ 14 w 14"/>
                    <a:gd name="T5" fmla="*/ 18 h 18"/>
                    <a:gd name="T6" fmla="*/ 8 w 14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8">
                      <a:moveTo>
                        <a:pt x="8" y="0"/>
                      </a:moveTo>
                      <a:cubicBezTo>
                        <a:pt x="3" y="5"/>
                        <a:pt x="0" y="11"/>
                        <a:pt x="0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3" y="11"/>
                        <a:pt x="11" y="5"/>
                        <a:pt x="8" y="0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51" name="îṩļíḓé"/>
                <p:cNvSpPr/>
                <p:nvPr/>
              </p:nvSpPr>
              <p:spPr bwMode="auto">
                <a:xfrm>
                  <a:off x="5841210" y="2977050"/>
                  <a:ext cx="35537" cy="110287"/>
                </a:xfrm>
                <a:custGeom>
                  <a:avLst/>
                  <a:gdLst>
                    <a:gd name="T0" fmla="*/ 0 w 8"/>
                    <a:gd name="T1" fmla="*/ 25 h 25"/>
                    <a:gd name="T2" fmla="*/ 3 w 8"/>
                    <a:gd name="T3" fmla="*/ 25 h 25"/>
                    <a:gd name="T4" fmla="*/ 8 w 8"/>
                    <a:gd name="T5" fmla="*/ 11 h 25"/>
                    <a:gd name="T6" fmla="*/ 6 w 8"/>
                    <a:gd name="T7" fmla="*/ 0 h 25"/>
                    <a:gd name="T8" fmla="*/ 0 w 8"/>
                    <a:gd name="T9" fmla="*/ 0 h 25"/>
                    <a:gd name="T10" fmla="*/ 0 w 8"/>
                    <a:gd name="T11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25">
                      <a:moveTo>
                        <a:pt x="0" y="25"/>
                      </a:moveTo>
                      <a:cubicBezTo>
                        <a:pt x="1" y="25"/>
                        <a:pt x="2" y="25"/>
                        <a:pt x="3" y="25"/>
                      </a:cubicBezTo>
                      <a:cubicBezTo>
                        <a:pt x="5" y="20"/>
                        <a:pt x="6" y="16"/>
                        <a:pt x="8" y="11"/>
                      </a:cubicBezTo>
                      <a:cubicBezTo>
                        <a:pt x="7" y="8"/>
                        <a:pt x="6" y="4"/>
                        <a:pt x="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25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52" name="ïṩḻíďe"/>
                <p:cNvSpPr/>
                <p:nvPr/>
              </p:nvSpPr>
              <p:spPr bwMode="auto">
                <a:xfrm>
                  <a:off x="4746916" y="3312813"/>
                  <a:ext cx="61271" cy="6127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53" name="ïşľíḓè"/>
                <p:cNvSpPr/>
                <p:nvPr/>
              </p:nvSpPr>
              <p:spPr bwMode="auto">
                <a:xfrm>
                  <a:off x="4507961" y="3494174"/>
                  <a:ext cx="132345" cy="132345"/>
                </a:xfrm>
                <a:custGeom>
                  <a:avLst/>
                  <a:gdLst>
                    <a:gd name="T0" fmla="*/ 15 w 30"/>
                    <a:gd name="T1" fmla="*/ 30 h 30"/>
                    <a:gd name="T2" fmla="*/ 30 w 30"/>
                    <a:gd name="T3" fmla="*/ 15 h 30"/>
                    <a:gd name="T4" fmla="*/ 15 w 30"/>
                    <a:gd name="T5" fmla="*/ 0 h 30"/>
                    <a:gd name="T6" fmla="*/ 15 w 30"/>
                    <a:gd name="T7" fmla="*/ 7 h 30"/>
                    <a:gd name="T8" fmla="*/ 23 w 30"/>
                    <a:gd name="T9" fmla="*/ 15 h 30"/>
                    <a:gd name="T10" fmla="*/ 15 w 30"/>
                    <a:gd name="T11" fmla="*/ 23 h 30"/>
                    <a:gd name="T12" fmla="*/ 15 w 30"/>
                    <a:gd name="T13" fmla="*/ 30 h 30"/>
                    <a:gd name="T14" fmla="*/ 15 w 30"/>
                    <a:gd name="T15" fmla="*/ 0 h 30"/>
                    <a:gd name="T16" fmla="*/ 0 w 30"/>
                    <a:gd name="T17" fmla="*/ 15 h 30"/>
                    <a:gd name="T18" fmla="*/ 15 w 30"/>
                    <a:gd name="T19" fmla="*/ 30 h 30"/>
                    <a:gd name="T20" fmla="*/ 15 w 30"/>
                    <a:gd name="T21" fmla="*/ 30 h 30"/>
                    <a:gd name="T22" fmla="*/ 15 w 30"/>
                    <a:gd name="T23" fmla="*/ 23 h 30"/>
                    <a:gd name="T24" fmla="*/ 15 w 30"/>
                    <a:gd name="T25" fmla="*/ 23 h 30"/>
                    <a:gd name="T26" fmla="*/ 15 w 30"/>
                    <a:gd name="T27" fmla="*/ 23 h 30"/>
                    <a:gd name="T28" fmla="*/ 7 w 30"/>
                    <a:gd name="T29" fmla="*/ 15 h 30"/>
                    <a:gd name="T30" fmla="*/ 15 w 30"/>
                    <a:gd name="T31" fmla="*/ 7 h 30"/>
                    <a:gd name="T32" fmla="*/ 15 w 30"/>
                    <a:gd name="T33" fmla="*/ 7 h 30"/>
                    <a:gd name="T34" fmla="*/ 15 w 30"/>
                    <a:gd name="T3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0" h="30">
                      <a:moveTo>
                        <a:pt x="15" y="30"/>
                      </a:moveTo>
                      <a:cubicBezTo>
                        <a:pt x="23" y="30"/>
                        <a:pt x="30" y="23"/>
                        <a:pt x="30" y="15"/>
                      </a:cubicBezTo>
                      <a:cubicBezTo>
                        <a:pt x="30" y="7"/>
                        <a:pt x="23" y="0"/>
                        <a:pt x="15" y="0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9" y="7"/>
                        <a:pt x="23" y="10"/>
                        <a:pt x="23" y="15"/>
                      </a:cubicBezTo>
                      <a:cubicBezTo>
                        <a:pt x="23" y="20"/>
                        <a:pt x="19" y="23"/>
                        <a:pt x="15" y="23"/>
                      </a:cubicBezTo>
                      <a:lnTo>
                        <a:pt x="15" y="30"/>
                      </a:lnTo>
                      <a:close/>
                      <a:moveTo>
                        <a:pt x="15" y="0"/>
                      </a:moveTo>
                      <a:cubicBezTo>
                        <a:pt x="7" y="0"/>
                        <a:pt x="0" y="7"/>
                        <a:pt x="0" y="15"/>
                      </a:cubicBezTo>
                      <a:cubicBezTo>
                        <a:pt x="0" y="23"/>
                        <a:pt x="7" y="30"/>
                        <a:pt x="15" y="30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0" y="23"/>
                        <a:pt x="7" y="20"/>
                        <a:pt x="7" y="15"/>
                      </a:cubicBezTo>
                      <a:cubicBezTo>
                        <a:pt x="7" y="10"/>
                        <a:pt x="10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0"/>
                        <a:pt x="15" y="0"/>
                        <a:pt x="15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54" name="iṥḻide"/>
                <p:cNvSpPr/>
                <p:nvPr/>
              </p:nvSpPr>
              <p:spPr bwMode="auto">
                <a:xfrm>
                  <a:off x="4494481" y="3462313"/>
                  <a:ext cx="159304" cy="57594"/>
                </a:xfrm>
                <a:custGeom>
                  <a:avLst/>
                  <a:gdLst>
                    <a:gd name="T0" fmla="*/ 3 w 36"/>
                    <a:gd name="T1" fmla="*/ 13 h 13"/>
                    <a:gd name="T2" fmla="*/ 5 w 36"/>
                    <a:gd name="T3" fmla="*/ 12 h 13"/>
                    <a:gd name="T4" fmla="*/ 18 w 36"/>
                    <a:gd name="T5" fmla="*/ 4 h 13"/>
                    <a:gd name="T6" fmla="*/ 31 w 36"/>
                    <a:gd name="T7" fmla="*/ 12 h 13"/>
                    <a:gd name="T8" fmla="*/ 35 w 36"/>
                    <a:gd name="T9" fmla="*/ 12 h 13"/>
                    <a:gd name="T10" fmla="*/ 35 w 36"/>
                    <a:gd name="T11" fmla="*/ 9 h 13"/>
                    <a:gd name="T12" fmla="*/ 18 w 36"/>
                    <a:gd name="T13" fmla="*/ 0 h 13"/>
                    <a:gd name="T14" fmla="*/ 1 w 36"/>
                    <a:gd name="T15" fmla="*/ 9 h 13"/>
                    <a:gd name="T16" fmla="*/ 1 w 36"/>
                    <a:gd name="T17" fmla="*/ 12 h 13"/>
                    <a:gd name="T18" fmla="*/ 3 w 36"/>
                    <a:gd name="T19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" h="13">
                      <a:moveTo>
                        <a:pt x="3" y="13"/>
                      </a:moveTo>
                      <a:cubicBezTo>
                        <a:pt x="3" y="13"/>
                        <a:pt x="4" y="12"/>
                        <a:pt x="5" y="12"/>
                      </a:cubicBezTo>
                      <a:cubicBezTo>
                        <a:pt x="8" y="7"/>
                        <a:pt x="13" y="4"/>
                        <a:pt x="18" y="4"/>
                      </a:cubicBezTo>
                      <a:cubicBezTo>
                        <a:pt x="23" y="4"/>
                        <a:pt x="28" y="7"/>
                        <a:pt x="31" y="12"/>
                      </a:cubicBezTo>
                      <a:cubicBezTo>
                        <a:pt x="32" y="13"/>
                        <a:pt x="34" y="13"/>
                        <a:pt x="35" y="12"/>
                      </a:cubicBezTo>
                      <a:cubicBezTo>
                        <a:pt x="36" y="11"/>
                        <a:pt x="36" y="10"/>
                        <a:pt x="35" y="9"/>
                      </a:cubicBezTo>
                      <a:cubicBezTo>
                        <a:pt x="31" y="3"/>
                        <a:pt x="25" y="0"/>
                        <a:pt x="18" y="0"/>
                      </a:cubicBezTo>
                      <a:cubicBezTo>
                        <a:pt x="11" y="0"/>
                        <a:pt x="5" y="3"/>
                        <a:pt x="1" y="9"/>
                      </a:cubicBezTo>
                      <a:cubicBezTo>
                        <a:pt x="0" y="10"/>
                        <a:pt x="0" y="11"/>
                        <a:pt x="1" y="12"/>
                      </a:cubicBezTo>
                      <a:cubicBezTo>
                        <a:pt x="2" y="12"/>
                        <a:pt x="2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55" name="îş1iďè"/>
                <p:cNvSpPr/>
                <p:nvPr/>
              </p:nvSpPr>
              <p:spPr bwMode="auto">
                <a:xfrm>
                  <a:off x="4750592" y="3494174"/>
                  <a:ext cx="132345" cy="132345"/>
                </a:xfrm>
                <a:custGeom>
                  <a:avLst/>
                  <a:gdLst>
                    <a:gd name="T0" fmla="*/ 15 w 30"/>
                    <a:gd name="T1" fmla="*/ 0 h 30"/>
                    <a:gd name="T2" fmla="*/ 15 w 30"/>
                    <a:gd name="T3" fmla="*/ 0 h 30"/>
                    <a:gd name="T4" fmla="*/ 15 w 30"/>
                    <a:gd name="T5" fmla="*/ 7 h 30"/>
                    <a:gd name="T6" fmla="*/ 15 w 30"/>
                    <a:gd name="T7" fmla="*/ 7 h 30"/>
                    <a:gd name="T8" fmla="*/ 23 w 30"/>
                    <a:gd name="T9" fmla="*/ 15 h 30"/>
                    <a:gd name="T10" fmla="*/ 15 w 30"/>
                    <a:gd name="T11" fmla="*/ 23 h 30"/>
                    <a:gd name="T12" fmla="*/ 15 w 30"/>
                    <a:gd name="T13" fmla="*/ 23 h 30"/>
                    <a:gd name="T14" fmla="*/ 15 w 30"/>
                    <a:gd name="T15" fmla="*/ 23 h 30"/>
                    <a:gd name="T16" fmla="*/ 15 w 30"/>
                    <a:gd name="T17" fmla="*/ 30 h 30"/>
                    <a:gd name="T18" fmla="*/ 15 w 30"/>
                    <a:gd name="T19" fmla="*/ 30 h 30"/>
                    <a:gd name="T20" fmla="*/ 30 w 30"/>
                    <a:gd name="T21" fmla="*/ 15 h 30"/>
                    <a:gd name="T22" fmla="*/ 15 w 30"/>
                    <a:gd name="T23" fmla="*/ 0 h 30"/>
                    <a:gd name="T24" fmla="*/ 15 w 30"/>
                    <a:gd name="T25" fmla="*/ 0 h 30"/>
                    <a:gd name="T26" fmla="*/ 0 w 30"/>
                    <a:gd name="T27" fmla="*/ 15 h 30"/>
                    <a:gd name="T28" fmla="*/ 15 w 30"/>
                    <a:gd name="T29" fmla="*/ 30 h 30"/>
                    <a:gd name="T30" fmla="*/ 15 w 30"/>
                    <a:gd name="T31" fmla="*/ 23 h 30"/>
                    <a:gd name="T32" fmla="*/ 7 w 30"/>
                    <a:gd name="T33" fmla="*/ 15 h 30"/>
                    <a:gd name="T34" fmla="*/ 15 w 30"/>
                    <a:gd name="T35" fmla="*/ 7 h 30"/>
                    <a:gd name="T36" fmla="*/ 15 w 30"/>
                    <a:gd name="T3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" h="30">
                      <a:moveTo>
                        <a:pt x="15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9" y="7"/>
                        <a:pt x="23" y="10"/>
                        <a:pt x="23" y="15"/>
                      </a:cubicBezTo>
                      <a:cubicBezTo>
                        <a:pt x="23" y="20"/>
                        <a:pt x="19" y="23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23" y="30"/>
                        <a:pt x="30" y="23"/>
                        <a:pt x="30" y="15"/>
                      </a:cubicBezTo>
                      <a:cubicBezTo>
                        <a:pt x="30" y="7"/>
                        <a:pt x="23" y="0"/>
                        <a:pt x="15" y="0"/>
                      </a:cubicBezTo>
                      <a:close/>
                      <a:moveTo>
                        <a:pt x="15" y="0"/>
                      </a:moveTo>
                      <a:cubicBezTo>
                        <a:pt x="6" y="0"/>
                        <a:pt x="0" y="7"/>
                        <a:pt x="0" y="15"/>
                      </a:cubicBezTo>
                      <a:cubicBezTo>
                        <a:pt x="0" y="23"/>
                        <a:pt x="6" y="30"/>
                        <a:pt x="15" y="30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0" y="23"/>
                        <a:pt x="7" y="20"/>
                        <a:pt x="7" y="15"/>
                      </a:cubicBezTo>
                      <a:cubicBezTo>
                        <a:pt x="7" y="10"/>
                        <a:pt x="10" y="7"/>
                        <a:pt x="15" y="7"/>
                      </a:cubicBez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56" name="ïşļídè"/>
                <p:cNvSpPr/>
                <p:nvPr/>
              </p:nvSpPr>
              <p:spPr bwMode="auto">
                <a:xfrm>
                  <a:off x="4737113" y="3462313"/>
                  <a:ext cx="159304" cy="57594"/>
                </a:xfrm>
                <a:custGeom>
                  <a:avLst/>
                  <a:gdLst>
                    <a:gd name="T0" fmla="*/ 18 w 36"/>
                    <a:gd name="T1" fmla="*/ 0 h 13"/>
                    <a:gd name="T2" fmla="*/ 1 w 36"/>
                    <a:gd name="T3" fmla="*/ 9 h 13"/>
                    <a:gd name="T4" fmla="*/ 1 w 36"/>
                    <a:gd name="T5" fmla="*/ 12 h 13"/>
                    <a:gd name="T6" fmla="*/ 3 w 36"/>
                    <a:gd name="T7" fmla="*/ 13 h 13"/>
                    <a:gd name="T8" fmla="*/ 4 w 36"/>
                    <a:gd name="T9" fmla="*/ 12 h 13"/>
                    <a:gd name="T10" fmla="*/ 18 w 36"/>
                    <a:gd name="T11" fmla="*/ 4 h 13"/>
                    <a:gd name="T12" fmla="*/ 31 w 36"/>
                    <a:gd name="T13" fmla="*/ 12 h 13"/>
                    <a:gd name="T14" fmla="*/ 35 w 36"/>
                    <a:gd name="T15" fmla="*/ 12 h 13"/>
                    <a:gd name="T16" fmla="*/ 35 w 36"/>
                    <a:gd name="T17" fmla="*/ 9 h 13"/>
                    <a:gd name="T18" fmla="*/ 18 w 36"/>
                    <a:gd name="T1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" h="13">
                      <a:moveTo>
                        <a:pt x="18" y="0"/>
                      </a:moveTo>
                      <a:cubicBezTo>
                        <a:pt x="11" y="0"/>
                        <a:pt x="4" y="3"/>
                        <a:pt x="1" y="9"/>
                      </a:cubicBezTo>
                      <a:cubicBezTo>
                        <a:pt x="0" y="10"/>
                        <a:pt x="0" y="11"/>
                        <a:pt x="1" y="12"/>
                      </a:cubicBezTo>
                      <a:cubicBezTo>
                        <a:pt x="2" y="12"/>
                        <a:pt x="2" y="13"/>
                        <a:pt x="3" y="13"/>
                      </a:cubicBezTo>
                      <a:cubicBezTo>
                        <a:pt x="3" y="13"/>
                        <a:pt x="4" y="12"/>
                        <a:pt x="4" y="12"/>
                      </a:cubicBezTo>
                      <a:cubicBezTo>
                        <a:pt x="7" y="7"/>
                        <a:pt x="12" y="4"/>
                        <a:pt x="18" y="4"/>
                      </a:cubicBezTo>
                      <a:cubicBezTo>
                        <a:pt x="23" y="4"/>
                        <a:pt x="28" y="7"/>
                        <a:pt x="31" y="12"/>
                      </a:cubicBezTo>
                      <a:cubicBezTo>
                        <a:pt x="32" y="13"/>
                        <a:pt x="33" y="13"/>
                        <a:pt x="35" y="12"/>
                      </a:cubicBezTo>
                      <a:cubicBezTo>
                        <a:pt x="36" y="11"/>
                        <a:pt x="36" y="10"/>
                        <a:pt x="35" y="9"/>
                      </a:cubicBezTo>
                      <a:cubicBezTo>
                        <a:pt x="31" y="3"/>
                        <a:pt x="25" y="0"/>
                        <a:pt x="18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57" name="íšḷïḓê"/>
                <p:cNvSpPr/>
                <p:nvPr/>
              </p:nvSpPr>
              <p:spPr bwMode="auto">
                <a:xfrm>
                  <a:off x="4618248" y="3348350"/>
                  <a:ext cx="234054" cy="273267"/>
                </a:xfrm>
                <a:custGeom>
                  <a:avLst/>
                  <a:gdLst>
                    <a:gd name="T0" fmla="*/ 36 w 53"/>
                    <a:gd name="T1" fmla="*/ 22 h 62"/>
                    <a:gd name="T2" fmla="*/ 37 w 53"/>
                    <a:gd name="T3" fmla="*/ 23 h 62"/>
                    <a:gd name="T4" fmla="*/ 51 w 53"/>
                    <a:gd name="T5" fmla="*/ 17 h 62"/>
                    <a:gd name="T6" fmla="*/ 53 w 53"/>
                    <a:gd name="T7" fmla="*/ 12 h 62"/>
                    <a:gd name="T8" fmla="*/ 48 w 53"/>
                    <a:gd name="T9" fmla="*/ 11 h 62"/>
                    <a:gd name="T10" fmla="*/ 39 w 53"/>
                    <a:gd name="T11" fmla="*/ 15 h 62"/>
                    <a:gd name="T12" fmla="*/ 38 w 53"/>
                    <a:gd name="T13" fmla="*/ 15 h 62"/>
                    <a:gd name="T14" fmla="*/ 23 w 53"/>
                    <a:gd name="T15" fmla="*/ 0 h 62"/>
                    <a:gd name="T16" fmla="*/ 21 w 53"/>
                    <a:gd name="T17" fmla="*/ 0 h 62"/>
                    <a:gd name="T18" fmla="*/ 0 w 53"/>
                    <a:gd name="T19" fmla="*/ 21 h 62"/>
                    <a:gd name="T20" fmla="*/ 0 w 53"/>
                    <a:gd name="T21" fmla="*/ 22 h 62"/>
                    <a:gd name="T22" fmla="*/ 15 w 53"/>
                    <a:gd name="T23" fmla="*/ 35 h 62"/>
                    <a:gd name="T24" fmla="*/ 15 w 53"/>
                    <a:gd name="T25" fmla="*/ 36 h 62"/>
                    <a:gd name="T26" fmla="*/ 8 w 53"/>
                    <a:gd name="T27" fmla="*/ 52 h 62"/>
                    <a:gd name="T28" fmla="*/ 8 w 53"/>
                    <a:gd name="T29" fmla="*/ 54 h 62"/>
                    <a:gd name="T30" fmla="*/ 13 w 53"/>
                    <a:gd name="T31" fmla="*/ 60 h 62"/>
                    <a:gd name="T32" fmla="*/ 16 w 53"/>
                    <a:gd name="T33" fmla="*/ 62 h 62"/>
                    <a:gd name="T34" fmla="*/ 19 w 53"/>
                    <a:gd name="T35" fmla="*/ 61 h 62"/>
                    <a:gd name="T36" fmla="*/ 20 w 53"/>
                    <a:gd name="T37" fmla="*/ 55 h 62"/>
                    <a:gd name="T38" fmla="*/ 18 w 53"/>
                    <a:gd name="T39" fmla="*/ 53 h 62"/>
                    <a:gd name="T40" fmla="*/ 18 w 53"/>
                    <a:gd name="T41" fmla="*/ 51 h 62"/>
                    <a:gd name="T42" fmla="*/ 25 w 53"/>
                    <a:gd name="T43" fmla="*/ 34 h 62"/>
                    <a:gd name="T44" fmla="*/ 25 w 53"/>
                    <a:gd name="T45" fmla="*/ 32 h 62"/>
                    <a:gd name="T46" fmla="*/ 17 w 53"/>
                    <a:gd name="T47" fmla="*/ 25 h 62"/>
                    <a:gd name="T48" fmla="*/ 17 w 53"/>
                    <a:gd name="T49" fmla="*/ 23 h 62"/>
                    <a:gd name="T50" fmla="*/ 26 w 53"/>
                    <a:gd name="T51" fmla="*/ 14 h 62"/>
                    <a:gd name="T52" fmla="*/ 27 w 53"/>
                    <a:gd name="T53" fmla="*/ 15 h 62"/>
                    <a:gd name="T54" fmla="*/ 36 w 53"/>
                    <a:gd name="T55" fmla="*/ 22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3" h="62">
                      <a:moveTo>
                        <a:pt x="36" y="22"/>
                      </a:moveTo>
                      <a:cubicBezTo>
                        <a:pt x="36" y="23"/>
                        <a:pt x="37" y="23"/>
                        <a:pt x="37" y="23"/>
                      </a:cubicBezTo>
                      <a:cubicBezTo>
                        <a:pt x="51" y="17"/>
                        <a:pt x="51" y="17"/>
                        <a:pt x="51" y="17"/>
                      </a:cubicBezTo>
                      <a:cubicBezTo>
                        <a:pt x="53" y="16"/>
                        <a:pt x="53" y="14"/>
                        <a:pt x="53" y="12"/>
                      </a:cubicBezTo>
                      <a:cubicBezTo>
                        <a:pt x="52" y="11"/>
                        <a:pt x="50" y="10"/>
                        <a:pt x="48" y="11"/>
                      </a:cubicBezTo>
                      <a:cubicBezTo>
                        <a:pt x="39" y="15"/>
                        <a:pt x="39" y="15"/>
                        <a:pt x="39" y="15"/>
                      </a:cubicBezTo>
                      <a:cubicBezTo>
                        <a:pt x="39" y="15"/>
                        <a:pt x="38" y="15"/>
                        <a:pt x="38" y="15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2" y="0"/>
                        <a:pt x="22" y="0"/>
                        <a:pt x="21" y="0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0" y="22"/>
                        <a:pt x="0" y="22"/>
                      </a:cubicBezTo>
                      <a:cubicBezTo>
                        <a:pt x="3" y="25"/>
                        <a:pt x="12" y="32"/>
                        <a:pt x="15" y="35"/>
                      </a:cubicBezTo>
                      <a:cubicBezTo>
                        <a:pt x="15" y="35"/>
                        <a:pt x="15" y="36"/>
                        <a:pt x="15" y="36"/>
                      </a:cubicBezTo>
                      <a:cubicBezTo>
                        <a:pt x="8" y="52"/>
                        <a:pt x="8" y="52"/>
                        <a:pt x="8" y="52"/>
                      </a:cubicBezTo>
                      <a:cubicBezTo>
                        <a:pt x="8" y="52"/>
                        <a:pt x="8" y="53"/>
                        <a:pt x="8" y="54"/>
                      </a:cubicBezTo>
                      <a:cubicBezTo>
                        <a:pt x="13" y="60"/>
                        <a:pt x="13" y="60"/>
                        <a:pt x="13" y="60"/>
                      </a:cubicBezTo>
                      <a:cubicBezTo>
                        <a:pt x="14" y="61"/>
                        <a:pt x="15" y="62"/>
                        <a:pt x="16" y="62"/>
                      </a:cubicBezTo>
                      <a:cubicBezTo>
                        <a:pt x="17" y="62"/>
                        <a:pt x="18" y="62"/>
                        <a:pt x="19" y="61"/>
                      </a:cubicBezTo>
                      <a:cubicBezTo>
                        <a:pt x="21" y="60"/>
                        <a:pt x="21" y="57"/>
                        <a:pt x="20" y="55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18" y="52"/>
                        <a:pt x="18" y="51"/>
                        <a:pt x="18" y="51"/>
                      </a:cubicBezTo>
                      <a:cubicBezTo>
                        <a:pt x="25" y="34"/>
                        <a:pt x="25" y="34"/>
                        <a:pt x="25" y="34"/>
                      </a:cubicBezTo>
                      <a:cubicBezTo>
                        <a:pt x="25" y="33"/>
                        <a:pt x="25" y="33"/>
                        <a:pt x="25" y="32"/>
                      </a:cubicBezTo>
                      <a:cubicBezTo>
                        <a:pt x="23" y="31"/>
                        <a:pt x="19" y="27"/>
                        <a:pt x="17" y="25"/>
                      </a:cubicBezTo>
                      <a:cubicBezTo>
                        <a:pt x="17" y="24"/>
                        <a:pt x="17" y="24"/>
                        <a:pt x="17" y="23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6" y="14"/>
                        <a:pt x="27" y="14"/>
                        <a:pt x="27" y="15"/>
                      </a:cubicBezTo>
                      <a:lnTo>
                        <a:pt x="36" y="22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58" name="ís1idê"/>
                <p:cNvSpPr/>
                <p:nvPr/>
              </p:nvSpPr>
              <p:spPr bwMode="auto">
                <a:xfrm>
                  <a:off x="3514151" y="1696494"/>
                  <a:ext cx="26959" cy="30635"/>
                </a:xfrm>
                <a:custGeom>
                  <a:avLst/>
                  <a:gdLst>
                    <a:gd name="T0" fmla="*/ 0 w 6"/>
                    <a:gd name="T1" fmla="*/ 7 h 7"/>
                    <a:gd name="T2" fmla="*/ 6 w 6"/>
                    <a:gd name="T3" fmla="*/ 7 h 7"/>
                    <a:gd name="T4" fmla="*/ 6 w 6"/>
                    <a:gd name="T5" fmla="*/ 0 h 7"/>
                    <a:gd name="T6" fmla="*/ 0 w 6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7">
                      <a:moveTo>
                        <a:pt x="0" y="7"/>
                      </a:move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4" y="3"/>
                        <a:pt x="2" y="5"/>
                        <a:pt x="0" y="7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59" name="ïṥľïďe"/>
                <p:cNvSpPr/>
                <p:nvPr/>
              </p:nvSpPr>
              <p:spPr bwMode="auto">
                <a:xfrm>
                  <a:off x="4097447" y="3582404"/>
                  <a:ext cx="145824" cy="145824"/>
                </a:xfrm>
                <a:custGeom>
                  <a:avLst/>
                  <a:gdLst>
                    <a:gd name="T0" fmla="*/ 8 w 33"/>
                    <a:gd name="T1" fmla="*/ 30 h 33"/>
                    <a:gd name="T2" fmla="*/ 17 w 33"/>
                    <a:gd name="T3" fmla="*/ 33 h 33"/>
                    <a:gd name="T4" fmla="*/ 33 w 33"/>
                    <a:gd name="T5" fmla="*/ 17 h 33"/>
                    <a:gd name="T6" fmla="*/ 17 w 33"/>
                    <a:gd name="T7" fmla="*/ 0 h 33"/>
                    <a:gd name="T8" fmla="*/ 0 w 33"/>
                    <a:gd name="T9" fmla="*/ 14 h 33"/>
                    <a:gd name="T10" fmla="*/ 17 w 33"/>
                    <a:gd name="T11" fmla="*/ 14 h 33"/>
                    <a:gd name="T12" fmla="*/ 22 w 33"/>
                    <a:gd name="T13" fmla="*/ 14 h 33"/>
                    <a:gd name="T14" fmla="*/ 18 w 33"/>
                    <a:gd name="T15" fmla="*/ 18 h 33"/>
                    <a:gd name="T16" fmla="*/ 8 w 33"/>
                    <a:gd name="T17" fmla="*/ 3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3" h="33">
                      <a:moveTo>
                        <a:pt x="8" y="30"/>
                      </a:moveTo>
                      <a:cubicBezTo>
                        <a:pt x="10" y="32"/>
                        <a:pt x="13" y="33"/>
                        <a:pt x="17" y="33"/>
                      </a:cubicBezTo>
                      <a:cubicBezTo>
                        <a:pt x="26" y="33"/>
                        <a:pt x="33" y="26"/>
                        <a:pt x="33" y="17"/>
                      </a:cubicBezTo>
                      <a:cubicBezTo>
                        <a:pt x="33" y="7"/>
                        <a:pt x="26" y="0"/>
                        <a:pt x="17" y="0"/>
                      </a:cubicBezTo>
                      <a:cubicBezTo>
                        <a:pt x="8" y="0"/>
                        <a:pt x="1" y="6"/>
                        <a:pt x="0" y="14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lnTo>
                        <a:pt x="8" y="3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0" name="îṡľíḓé"/>
                <p:cNvSpPr/>
                <p:nvPr/>
              </p:nvSpPr>
              <p:spPr bwMode="auto">
                <a:xfrm>
                  <a:off x="3871972" y="3657154"/>
                  <a:ext cx="300226" cy="211996"/>
                </a:xfrm>
                <a:custGeom>
                  <a:avLst/>
                  <a:gdLst>
                    <a:gd name="T0" fmla="*/ 30 w 68"/>
                    <a:gd name="T1" fmla="*/ 34 h 48"/>
                    <a:gd name="T2" fmla="*/ 30 w 68"/>
                    <a:gd name="T3" fmla="*/ 35 h 48"/>
                    <a:gd name="T4" fmla="*/ 30 w 68"/>
                    <a:gd name="T5" fmla="*/ 37 h 48"/>
                    <a:gd name="T6" fmla="*/ 30 w 68"/>
                    <a:gd name="T7" fmla="*/ 44 h 48"/>
                    <a:gd name="T8" fmla="*/ 37 w 68"/>
                    <a:gd name="T9" fmla="*/ 48 h 48"/>
                    <a:gd name="T10" fmla="*/ 37 w 68"/>
                    <a:gd name="T11" fmla="*/ 37 h 48"/>
                    <a:gd name="T12" fmla="*/ 37 w 68"/>
                    <a:gd name="T13" fmla="*/ 35 h 48"/>
                    <a:gd name="T14" fmla="*/ 37 w 68"/>
                    <a:gd name="T15" fmla="*/ 34 h 48"/>
                    <a:gd name="T16" fmla="*/ 57 w 68"/>
                    <a:gd name="T17" fmla="*/ 12 h 48"/>
                    <a:gd name="T18" fmla="*/ 68 w 68"/>
                    <a:gd name="T19" fmla="*/ 0 h 48"/>
                    <a:gd name="T20" fmla="*/ 51 w 68"/>
                    <a:gd name="T21" fmla="*/ 0 h 48"/>
                    <a:gd name="T22" fmla="*/ 0 w 68"/>
                    <a:gd name="T23" fmla="*/ 0 h 48"/>
                    <a:gd name="T24" fmla="*/ 30 w 68"/>
                    <a:gd name="T25" fmla="*/ 3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8" h="48">
                      <a:moveTo>
                        <a:pt x="30" y="34"/>
                      </a:moveTo>
                      <a:cubicBezTo>
                        <a:pt x="30" y="35"/>
                        <a:pt x="30" y="35"/>
                        <a:pt x="30" y="35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44"/>
                        <a:pt x="30" y="44"/>
                        <a:pt x="30" y="44"/>
                      </a:cubicBezTo>
                      <a:cubicBezTo>
                        <a:pt x="33" y="45"/>
                        <a:pt x="35" y="47"/>
                        <a:pt x="37" y="48"/>
                      </a:cubicBezTo>
                      <a:cubicBezTo>
                        <a:pt x="37" y="37"/>
                        <a:pt x="37" y="37"/>
                        <a:pt x="37" y="37"/>
                      </a:cubicBezTo>
                      <a:cubicBezTo>
                        <a:pt x="37" y="35"/>
                        <a:pt x="37" y="35"/>
                        <a:pt x="37" y="35"/>
                      </a:cubicBezTo>
                      <a:cubicBezTo>
                        <a:pt x="37" y="34"/>
                        <a:pt x="37" y="34"/>
                        <a:pt x="37" y="34"/>
                      </a:cubicBezTo>
                      <a:cubicBezTo>
                        <a:pt x="57" y="12"/>
                        <a:pt x="57" y="12"/>
                        <a:pt x="57" y="12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30" y="3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1" name="îṣľîḍê"/>
                <p:cNvSpPr/>
                <p:nvPr/>
              </p:nvSpPr>
              <p:spPr bwMode="auto">
                <a:xfrm>
                  <a:off x="3266618" y="1903588"/>
                  <a:ext cx="238955" cy="269591"/>
                </a:xfrm>
                <a:custGeom>
                  <a:avLst/>
                  <a:gdLst>
                    <a:gd name="T0" fmla="*/ 0 w 54"/>
                    <a:gd name="T1" fmla="*/ 61 h 61"/>
                    <a:gd name="T2" fmla="*/ 11 w 54"/>
                    <a:gd name="T3" fmla="*/ 50 h 61"/>
                    <a:gd name="T4" fmla="*/ 11 w 54"/>
                    <a:gd name="T5" fmla="*/ 50 h 61"/>
                    <a:gd name="T6" fmla="*/ 11 w 54"/>
                    <a:gd name="T7" fmla="*/ 32 h 61"/>
                    <a:gd name="T8" fmla="*/ 0 w 54"/>
                    <a:gd name="T9" fmla="*/ 61 h 61"/>
                    <a:gd name="T10" fmla="*/ 0 w 54"/>
                    <a:gd name="T11" fmla="*/ 61 h 61"/>
                    <a:gd name="T12" fmla="*/ 20 w 54"/>
                    <a:gd name="T13" fmla="*/ 14 h 61"/>
                    <a:gd name="T14" fmla="*/ 47 w 54"/>
                    <a:gd name="T15" fmla="*/ 14 h 61"/>
                    <a:gd name="T16" fmla="*/ 47 w 54"/>
                    <a:gd name="T17" fmla="*/ 40 h 61"/>
                    <a:gd name="T18" fmla="*/ 43 w 54"/>
                    <a:gd name="T19" fmla="*/ 39 h 61"/>
                    <a:gd name="T20" fmla="*/ 32 w 54"/>
                    <a:gd name="T21" fmla="*/ 50 h 61"/>
                    <a:gd name="T22" fmla="*/ 43 w 54"/>
                    <a:gd name="T23" fmla="*/ 61 h 61"/>
                    <a:gd name="T24" fmla="*/ 54 w 54"/>
                    <a:gd name="T25" fmla="*/ 50 h 61"/>
                    <a:gd name="T26" fmla="*/ 54 w 54"/>
                    <a:gd name="T27" fmla="*/ 50 h 61"/>
                    <a:gd name="T28" fmla="*/ 54 w 54"/>
                    <a:gd name="T29" fmla="*/ 50 h 61"/>
                    <a:gd name="T30" fmla="*/ 54 w 54"/>
                    <a:gd name="T31" fmla="*/ 14 h 61"/>
                    <a:gd name="T32" fmla="*/ 54 w 54"/>
                    <a:gd name="T33" fmla="*/ 0 h 61"/>
                    <a:gd name="T34" fmla="*/ 47 w 54"/>
                    <a:gd name="T35" fmla="*/ 0 h 61"/>
                    <a:gd name="T36" fmla="*/ 28 w 54"/>
                    <a:gd name="T37" fmla="*/ 0 h 61"/>
                    <a:gd name="T38" fmla="*/ 20 w 54"/>
                    <a:gd name="T39" fmla="*/ 14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4" h="61">
                      <a:moveTo>
                        <a:pt x="0" y="61"/>
                      </a:moveTo>
                      <a:cubicBezTo>
                        <a:pt x="6" y="61"/>
                        <a:pt x="11" y="56"/>
                        <a:pt x="11" y="50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1" y="32"/>
                        <a:pt x="11" y="32"/>
                        <a:pt x="11" y="32"/>
                      </a:cubicBezTo>
                      <a:cubicBezTo>
                        <a:pt x="7" y="42"/>
                        <a:pt x="3" y="51"/>
                        <a:pt x="0" y="61"/>
                      </a:cubicBezTo>
                      <a:cubicBezTo>
                        <a:pt x="0" y="61"/>
                        <a:pt x="0" y="61"/>
                        <a:pt x="0" y="61"/>
                      </a:cubicBezTo>
                      <a:close/>
                      <a:moveTo>
                        <a:pt x="20" y="14"/>
                      </a:moveTo>
                      <a:cubicBezTo>
                        <a:pt x="47" y="14"/>
                        <a:pt x="47" y="14"/>
                        <a:pt x="47" y="14"/>
                      </a:cubicBezTo>
                      <a:cubicBezTo>
                        <a:pt x="47" y="40"/>
                        <a:pt x="47" y="40"/>
                        <a:pt x="47" y="40"/>
                      </a:cubicBezTo>
                      <a:cubicBezTo>
                        <a:pt x="46" y="39"/>
                        <a:pt x="44" y="39"/>
                        <a:pt x="43" y="39"/>
                      </a:cubicBezTo>
                      <a:cubicBezTo>
                        <a:pt x="37" y="39"/>
                        <a:pt x="32" y="44"/>
                        <a:pt x="32" y="50"/>
                      </a:cubicBezTo>
                      <a:cubicBezTo>
                        <a:pt x="32" y="56"/>
                        <a:pt x="37" y="61"/>
                        <a:pt x="43" y="61"/>
                      </a:cubicBezTo>
                      <a:cubicBezTo>
                        <a:pt x="49" y="61"/>
                        <a:pt x="54" y="56"/>
                        <a:pt x="54" y="50"/>
                      </a:cubicBezTo>
                      <a:cubicBezTo>
                        <a:pt x="54" y="50"/>
                        <a:pt x="54" y="50"/>
                        <a:pt x="54" y="50"/>
                      </a:cubicBezTo>
                      <a:cubicBezTo>
                        <a:pt x="54" y="50"/>
                        <a:pt x="54" y="50"/>
                        <a:pt x="54" y="50"/>
                      </a:cubicBezTo>
                      <a:cubicBezTo>
                        <a:pt x="54" y="14"/>
                        <a:pt x="54" y="14"/>
                        <a:pt x="54" y="14"/>
                      </a:cubicBez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47" y="0"/>
                        <a:pt x="47" y="0"/>
                        <a:pt x="47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5" y="5"/>
                        <a:pt x="22" y="9"/>
                        <a:pt x="20" y="14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2" name="îṣḻïďê"/>
                <p:cNvSpPr/>
                <p:nvPr/>
              </p:nvSpPr>
              <p:spPr bwMode="auto">
                <a:xfrm>
                  <a:off x="4838822" y="1276177"/>
                  <a:ext cx="340665" cy="274492"/>
                </a:xfrm>
                <a:custGeom>
                  <a:avLst/>
                  <a:gdLst>
                    <a:gd name="T0" fmla="*/ 11 w 77"/>
                    <a:gd name="T1" fmla="*/ 48 h 62"/>
                    <a:gd name="T2" fmla="*/ 32 w 77"/>
                    <a:gd name="T3" fmla="*/ 37 h 62"/>
                    <a:gd name="T4" fmla="*/ 36 w 77"/>
                    <a:gd name="T5" fmla="*/ 37 h 62"/>
                    <a:gd name="T6" fmla="*/ 36 w 77"/>
                    <a:gd name="T7" fmla="*/ 41 h 62"/>
                    <a:gd name="T8" fmla="*/ 36 w 77"/>
                    <a:gd name="T9" fmla="*/ 50 h 62"/>
                    <a:gd name="T10" fmla="*/ 35 w 77"/>
                    <a:gd name="T11" fmla="*/ 62 h 62"/>
                    <a:gd name="T12" fmla="*/ 42 w 77"/>
                    <a:gd name="T13" fmla="*/ 62 h 62"/>
                    <a:gd name="T14" fmla="*/ 41 w 77"/>
                    <a:gd name="T15" fmla="*/ 50 h 62"/>
                    <a:gd name="T16" fmla="*/ 41 w 77"/>
                    <a:gd name="T17" fmla="*/ 41 h 62"/>
                    <a:gd name="T18" fmla="*/ 41 w 77"/>
                    <a:gd name="T19" fmla="*/ 37 h 62"/>
                    <a:gd name="T20" fmla="*/ 45 w 77"/>
                    <a:gd name="T21" fmla="*/ 37 h 62"/>
                    <a:gd name="T22" fmla="*/ 66 w 77"/>
                    <a:gd name="T23" fmla="*/ 48 h 62"/>
                    <a:gd name="T24" fmla="*/ 74 w 77"/>
                    <a:gd name="T25" fmla="*/ 40 h 62"/>
                    <a:gd name="T26" fmla="*/ 74 w 77"/>
                    <a:gd name="T27" fmla="*/ 20 h 62"/>
                    <a:gd name="T28" fmla="*/ 60 w 77"/>
                    <a:gd name="T29" fmla="*/ 14 h 62"/>
                    <a:gd name="T30" fmla="*/ 43 w 77"/>
                    <a:gd name="T31" fmla="*/ 30 h 62"/>
                    <a:gd name="T32" fmla="*/ 42 w 77"/>
                    <a:gd name="T33" fmla="*/ 28 h 62"/>
                    <a:gd name="T34" fmla="*/ 46 w 77"/>
                    <a:gd name="T35" fmla="*/ 19 h 62"/>
                    <a:gd name="T36" fmla="*/ 52 w 77"/>
                    <a:gd name="T37" fmla="*/ 11 h 62"/>
                    <a:gd name="T38" fmla="*/ 22 w 77"/>
                    <a:gd name="T39" fmla="*/ 0 h 62"/>
                    <a:gd name="T40" fmla="*/ 30 w 77"/>
                    <a:gd name="T41" fmla="*/ 19 h 62"/>
                    <a:gd name="T42" fmla="*/ 35 w 77"/>
                    <a:gd name="T43" fmla="*/ 28 h 62"/>
                    <a:gd name="T44" fmla="*/ 34 w 77"/>
                    <a:gd name="T45" fmla="*/ 30 h 62"/>
                    <a:gd name="T46" fmla="*/ 8 w 77"/>
                    <a:gd name="T47" fmla="*/ 13 h 62"/>
                    <a:gd name="T48" fmla="*/ 2 w 77"/>
                    <a:gd name="T49" fmla="*/ 40 h 62"/>
                    <a:gd name="T50" fmla="*/ 11 w 77"/>
                    <a:gd name="T51" fmla="*/ 48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77" h="62">
                      <a:moveTo>
                        <a:pt x="11" y="48"/>
                      </a:moveTo>
                      <a:cubicBezTo>
                        <a:pt x="19" y="49"/>
                        <a:pt x="25" y="41"/>
                        <a:pt x="32" y="37"/>
                      </a:cubicBezTo>
                      <a:cubicBezTo>
                        <a:pt x="33" y="37"/>
                        <a:pt x="35" y="35"/>
                        <a:pt x="36" y="37"/>
                      </a:cubicBezTo>
                      <a:cubicBezTo>
                        <a:pt x="36" y="38"/>
                        <a:pt x="36" y="40"/>
                        <a:pt x="36" y="41"/>
                      </a:cubicBezTo>
                      <a:cubicBezTo>
                        <a:pt x="36" y="44"/>
                        <a:pt x="36" y="47"/>
                        <a:pt x="36" y="50"/>
                      </a:cubicBezTo>
                      <a:cubicBezTo>
                        <a:pt x="36" y="53"/>
                        <a:pt x="35" y="59"/>
                        <a:pt x="35" y="62"/>
                      </a:cubicBezTo>
                      <a:cubicBezTo>
                        <a:pt x="42" y="62"/>
                        <a:pt x="42" y="62"/>
                        <a:pt x="42" y="62"/>
                      </a:cubicBezTo>
                      <a:cubicBezTo>
                        <a:pt x="41" y="59"/>
                        <a:pt x="41" y="53"/>
                        <a:pt x="41" y="50"/>
                      </a:cubicBezTo>
                      <a:cubicBezTo>
                        <a:pt x="41" y="47"/>
                        <a:pt x="41" y="44"/>
                        <a:pt x="41" y="41"/>
                      </a:cubicBezTo>
                      <a:cubicBezTo>
                        <a:pt x="41" y="40"/>
                        <a:pt x="40" y="38"/>
                        <a:pt x="41" y="37"/>
                      </a:cubicBezTo>
                      <a:cubicBezTo>
                        <a:pt x="42" y="35"/>
                        <a:pt x="44" y="37"/>
                        <a:pt x="45" y="37"/>
                      </a:cubicBezTo>
                      <a:cubicBezTo>
                        <a:pt x="51" y="41"/>
                        <a:pt x="58" y="49"/>
                        <a:pt x="66" y="48"/>
                      </a:cubicBezTo>
                      <a:cubicBezTo>
                        <a:pt x="70" y="48"/>
                        <a:pt x="73" y="44"/>
                        <a:pt x="74" y="40"/>
                      </a:cubicBezTo>
                      <a:cubicBezTo>
                        <a:pt x="76" y="35"/>
                        <a:pt x="77" y="26"/>
                        <a:pt x="74" y="20"/>
                      </a:cubicBezTo>
                      <a:cubicBezTo>
                        <a:pt x="70" y="18"/>
                        <a:pt x="65" y="16"/>
                        <a:pt x="60" y="14"/>
                      </a:cubicBezTo>
                      <a:cubicBezTo>
                        <a:pt x="54" y="18"/>
                        <a:pt x="50" y="29"/>
                        <a:pt x="43" y="30"/>
                      </a:cubicBezTo>
                      <a:cubicBezTo>
                        <a:pt x="41" y="30"/>
                        <a:pt x="41" y="29"/>
                        <a:pt x="42" y="28"/>
                      </a:cubicBezTo>
                      <a:cubicBezTo>
                        <a:pt x="43" y="24"/>
                        <a:pt x="44" y="21"/>
                        <a:pt x="46" y="19"/>
                      </a:cubicBezTo>
                      <a:cubicBezTo>
                        <a:pt x="48" y="16"/>
                        <a:pt x="50" y="14"/>
                        <a:pt x="52" y="11"/>
                      </a:cubicBezTo>
                      <a:cubicBezTo>
                        <a:pt x="42" y="7"/>
                        <a:pt x="32" y="3"/>
                        <a:pt x="22" y="0"/>
                      </a:cubicBezTo>
                      <a:cubicBezTo>
                        <a:pt x="21" y="7"/>
                        <a:pt x="27" y="14"/>
                        <a:pt x="30" y="19"/>
                      </a:cubicBezTo>
                      <a:cubicBezTo>
                        <a:pt x="32" y="21"/>
                        <a:pt x="34" y="24"/>
                        <a:pt x="35" y="28"/>
                      </a:cubicBezTo>
                      <a:cubicBezTo>
                        <a:pt x="36" y="29"/>
                        <a:pt x="36" y="30"/>
                        <a:pt x="34" y="30"/>
                      </a:cubicBezTo>
                      <a:cubicBezTo>
                        <a:pt x="24" y="29"/>
                        <a:pt x="20" y="6"/>
                        <a:pt x="8" y="13"/>
                      </a:cubicBezTo>
                      <a:cubicBezTo>
                        <a:pt x="0" y="18"/>
                        <a:pt x="0" y="32"/>
                        <a:pt x="2" y="40"/>
                      </a:cubicBezTo>
                      <a:cubicBezTo>
                        <a:pt x="4" y="44"/>
                        <a:pt x="6" y="48"/>
                        <a:pt x="11" y="4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3" name="î$ḷiďê"/>
                <p:cNvSpPr/>
                <p:nvPr/>
              </p:nvSpPr>
              <p:spPr bwMode="auto">
                <a:xfrm>
                  <a:off x="5832632" y="2464827"/>
                  <a:ext cx="101709" cy="101709"/>
                </a:xfrm>
                <a:custGeom>
                  <a:avLst/>
                  <a:gdLst>
                    <a:gd name="T0" fmla="*/ 11 w 23"/>
                    <a:gd name="T1" fmla="*/ 23 h 23"/>
                    <a:gd name="T2" fmla="*/ 11 w 23"/>
                    <a:gd name="T3" fmla="*/ 23 h 23"/>
                    <a:gd name="T4" fmla="*/ 23 w 23"/>
                    <a:gd name="T5" fmla="*/ 11 h 23"/>
                    <a:gd name="T6" fmla="*/ 11 w 23"/>
                    <a:gd name="T7" fmla="*/ 0 h 23"/>
                    <a:gd name="T8" fmla="*/ 0 w 23"/>
                    <a:gd name="T9" fmla="*/ 11 h 23"/>
                    <a:gd name="T10" fmla="*/ 6 w 23"/>
                    <a:gd name="T11" fmla="*/ 15 h 23"/>
                    <a:gd name="T12" fmla="*/ 11 w 23"/>
                    <a:gd name="T1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" h="23">
                      <a:moveTo>
                        <a:pt x="11" y="23"/>
                      </a:move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8" y="23"/>
                        <a:pt x="23" y="17"/>
                        <a:pt x="23" y="11"/>
                      </a:cubicBezTo>
                      <a:cubicBezTo>
                        <a:pt x="23" y="5"/>
                        <a:pt x="18" y="0"/>
                        <a:pt x="11" y="0"/>
                      </a:cubicBezTo>
                      <a:cubicBezTo>
                        <a:pt x="5" y="0"/>
                        <a:pt x="0" y="5"/>
                        <a:pt x="0" y="11"/>
                      </a:cubicBezTo>
                      <a:cubicBezTo>
                        <a:pt x="2" y="12"/>
                        <a:pt x="4" y="13"/>
                        <a:pt x="6" y="15"/>
                      </a:cubicBezTo>
                      <a:cubicBezTo>
                        <a:pt x="8" y="17"/>
                        <a:pt x="10" y="20"/>
                        <a:pt x="11" y="23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4" name="iṥḻiḋè"/>
                <p:cNvSpPr/>
                <p:nvPr/>
              </p:nvSpPr>
              <p:spPr bwMode="auto">
                <a:xfrm>
                  <a:off x="5868169" y="2434192"/>
                  <a:ext cx="26959" cy="22057"/>
                </a:xfrm>
                <a:custGeom>
                  <a:avLst/>
                  <a:gdLst>
                    <a:gd name="T0" fmla="*/ 22 w 22"/>
                    <a:gd name="T1" fmla="*/ 18 h 18"/>
                    <a:gd name="T2" fmla="*/ 11 w 22"/>
                    <a:gd name="T3" fmla="*/ 0 h 18"/>
                    <a:gd name="T4" fmla="*/ 0 w 22"/>
                    <a:gd name="T5" fmla="*/ 18 h 18"/>
                    <a:gd name="T6" fmla="*/ 22 w 22"/>
                    <a:gd name="T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2" h="18">
                      <a:moveTo>
                        <a:pt x="22" y="18"/>
                      </a:moveTo>
                      <a:lnTo>
                        <a:pt x="11" y="0"/>
                      </a:lnTo>
                      <a:lnTo>
                        <a:pt x="0" y="18"/>
                      </a:lnTo>
                      <a:lnTo>
                        <a:pt x="22" y="18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5" name="ïS1íḑé"/>
                <p:cNvSpPr/>
                <p:nvPr/>
              </p:nvSpPr>
              <p:spPr bwMode="auto">
                <a:xfrm>
                  <a:off x="5939243" y="2500364"/>
                  <a:ext cx="3676" cy="25734"/>
                </a:xfrm>
                <a:custGeom>
                  <a:avLst/>
                  <a:gdLst>
                    <a:gd name="T0" fmla="*/ 0 w 1"/>
                    <a:gd name="T1" fmla="*/ 6 h 6"/>
                    <a:gd name="T2" fmla="*/ 1 w 1"/>
                    <a:gd name="T3" fmla="*/ 6 h 6"/>
                    <a:gd name="T4" fmla="*/ 0 w 1"/>
                    <a:gd name="T5" fmla="*/ 0 h 6"/>
                    <a:gd name="T6" fmla="*/ 0 w 1"/>
                    <a:gd name="T7" fmla="*/ 0 h 6"/>
                    <a:gd name="T8" fmla="*/ 0 w 1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6">
                      <a:moveTo>
                        <a:pt x="0" y="6"/>
                      </a:move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4"/>
                        <a:pt x="1" y="2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6" name="is1ïḋe"/>
                <p:cNvSpPr/>
                <p:nvPr/>
              </p:nvSpPr>
              <p:spPr bwMode="auto">
                <a:xfrm>
                  <a:off x="5810574" y="2500364"/>
                  <a:ext cx="13480" cy="8578"/>
                </a:xfrm>
                <a:custGeom>
                  <a:avLst/>
                  <a:gdLst>
                    <a:gd name="T0" fmla="*/ 3 w 3"/>
                    <a:gd name="T1" fmla="*/ 0 h 2"/>
                    <a:gd name="T2" fmla="*/ 0 w 3"/>
                    <a:gd name="T3" fmla="*/ 2 h 2"/>
                    <a:gd name="T4" fmla="*/ 3 w 3"/>
                    <a:gd name="T5" fmla="*/ 2 h 2"/>
                    <a:gd name="T6" fmla="*/ 3 w 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3" y="0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2" y="2"/>
                        <a:pt x="3" y="2"/>
                      </a:cubicBez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7" name="íṥḷiḑè"/>
                <p:cNvSpPr/>
                <p:nvPr/>
              </p:nvSpPr>
              <p:spPr bwMode="auto">
                <a:xfrm>
                  <a:off x="5912283" y="2456249"/>
                  <a:ext cx="26959" cy="25734"/>
                </a:xfrm>
                <a:custGeom>
                  <a:avLst/>
                  <a:gdLst>
                    <a:gd name="T0" fmla="*/ 0 w 6"/>
                    <a:gd name="T1" fmla="*/ 2 h 6"/>
                    <a:gd name="T2" fmla="*/ 5 w 6"/>
                    <a:gd name="T3" fmla="*/ 6 h 6"/>
                    <a:gd name="T4" fmla="*/ 6 w 6"/>
                    <a:gd name="T5" fmla="*/ 2 h 6"/>
                    <a:gd name="T6" fmla="*/ 6 w 6"/>
                    <a:gd name="T7" fmla="*/ 0 h 6"/>
                    <a:gd name="T8" fmla="*/ 0 w 6"/>
                    <a:gd name="T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6">
                      <a:moveTo>
                        <a:pt x="0" y="2"/>
                      </a:move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6" y="1"/>
                        <a:pt x="6" y="0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8" name="išļîḍé"/>
                <p:cNvSpPr/>
                <p:nvPr/>
              </p:nvSpPr>
              <p:spPr bwMode="auto">
                <a:xfrm>
                  <a:off x="5912283" y="2544479"/>
                  <a:ext cx="26959" cy="25734"/>
                </a:xfrm>
                <a:custGeom>
                  <a:avLst/>
                  <a:gdLst>
                    <a:gd name="T0" fmla="*/ 18 w 22"/>
                    <a:gd name="T1" fmla="*/ 0 h 21"/>
                    <a:gd name="T2" fmla="*/ 0 w 22"/>
                    <a:gd name="T3" fmla="*/ 18 h 21"/>
                    <a:gd name="T4" fmla="*/ 22 w 22"/>
                    <a:gd name="T5" fmla="*/ 21 h 21"/>
                    <a:gd name="T6" fmla="*/ 18 w 22"/>
                    <a:gd name="T7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2" h="21">
                      <a:moveTo>
                        <a:pt x="18" y="0"/>
                      </a:moveTo>
                      <a:lnTo>
                        <a:pt x="0" y="18"/>
                      </a:lnTo>
                      <a:lnTo>
                        <a:pt x="22" y="21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9" name="îṣľíḍè"/>
                <p:cNvSpPr/>
                <p:nvPr/>
              </p:nvSpPr>
              <p:spPr bwMode="auto">
                <a:xfrm>
                  <a:off x="5824054" y="2456249"/>
                  <a:ext cx="26959" cy="25734"/>
                </a:xfrm>
                <a:custGeom>
                  <a:avLst/>
                  <a:gdLst>
                    <a:gd name="T0" fmla="*/ 7 w 22"/>
                    <a:gd name="T1" fmla="*/ 21 h 21"/>
                    <a:gd name="T2" fmla="*/ 22 w 22"/>
                    <a:gd name="T3" fmla="*/ 7 h 21"/>
                    <a:gd name="T4" fmla="*/ 0 w 22"/>
                    <a:gd name="T5" fmla="*/ 0 h 21"/>
                    <a:gd name="T6" fmla="*/ 7 w 22"/>
                    <a:gd name="T7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2" h="21">
                      <a:moveTo>
                        <a:pt x="7" y="21"/>
                      </a:moveTo>
                      <a:lnTo>
                        <a:pt x="22" y="7"/>
                      </a:lnTo>
                      <a:lnTo>
                        <a:pt x="0" y="0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0" name="ïṣľïḓè"/>
                <p:cNvSpPr/>
                <p:nvPr/>
              </p:nvSpPr>
              <p:spPr bwMode="auto">
                <a:xfrm>
                  <a:off x="5717443" y="2513844"/>
                  <a:ext cx="221800" cy="136021"/>
                </a:xfrm>
                <a:custGeom>
                  <a:avLst/>
                  <a:gdLst>
                    <a:gd name="T0" fmla="*/ 41 w 50"/>
                    <a:gd name="T1" fmla="*/ 13 h 31"/>
                    <a:gd name="T2" fmla="*/ 40 w 50"/>
                    <a:gd name="T3" fmla="*/ 14 h 31"/>
                    <a:gd name="T4" fmla="*/ 36 w 50"/>
                    <a:gd name="T5" fmla="*/ 16 h 31"/>
                    <a:gd name="T6" fmla="*/ 35 w 50"/>
                    <a:gd name="T7" fmla="*/ 13 h 31"/>
                    <a:gd name="T8" fmla="*/ 35 w 50"/>
                    <a:gd name="T9" fmla="*/ 11 h 31"/>
                    <a:gd name="T10" fmla="*/ 26 w 50"/>
                    <a:gd name="T11" fmla="*/ 1 h 31"/>
                    <a:gd name="T12" fmla="*/ 24 w 50"/>
                    <a:gd name="T13" fmla="*/ 1 h 31"/>
                    <a:gd name="T14" fmla="*/ 20 w 50"/>
                    <a:gd name="T15" fmla="*/ 0 h 31"/>
                    <a:gd name="T16" fmla="*/ 19 w 50"/>
                    <a:gd name="T17" fmla="*/ 0 h 31"/>
                    <a:gd name="T18" fmla="*/ 5 w 50"/>
                    <a:gd name="T19" fmla="*/ 16 h 31"/>
                    <a:gd name="T20" fmla="*/ 5 w 50"/>
                    <a:gd name="T21" fmla="*/ 20 h 31"/>
                    <a:gd name="T22" fmla="*/ 0 w 50"/>
                    <a:gd name="T23" fmla="*/ 26 h 31"/>
                    <a:gd name="T24" fmla="*/ 5 w 50"/>
                    <a:gd name="T25" fmla="*/ 31 h 31"/>
                    <a:gd name="T26" fmla="*/ 20 w 50"/>
                    <a:gd name="T27" fmla="*/ 31 h 31"/>
                    <a:gd name="T28" fmla="*/ 21 w 50"/>
                    <a:gd name="T29" fmla="*/ 31 h 31"/>
                    <a:gd name="T30" fmla="*/ 41 w 50"/>
                    <a:gd name="T31" fmla="*/ 31 h 31"/>
                    <a:gd name="T32" fmla="*/ 50 w 50"/>
                    <a:gd name="T33" fmla="*/ 22 h 31"/>
                    <a:gd name="T34" fmla="*/ 41 w 50"/>
                    <a:gd name="T35" fmla="*/ 1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0" h="31">
                      <a:moveTo>
                        <a:pt x="41" y="13"/>
                      </a:moveTo>
                      <a:cubicBezTo>
                        <a:pt x="41" y="13"/>
                        <a:pt x="41" y="14"/>
                        <a:pt x="40" y="14"/>
                      </a:cubicBezTo>
                      <a:cubicBezTo>
                        <a:pt x="38" y="14"/>
                        <a:pt x="37" y="15"/>
                        <a:pt x="36" y="16"/>
                      </a:cubicBezTo>
                      <a:cubicBezTo>
                        <a:pt x="36" y="15"/>
                        <a:pt x="36" y="14"/>
                        <a:pt x="35" y="13"/>
                      </a:cubicBezTo>
                      <a:cubicBezTo>
                        <a:pt x="35" y="13"/>
                        <a:pt x="35" y="12"/>
                        <a:pt x="35" y="11"/>
                      </a:cubicBezTo>
                      <a:cubicBezTo>
                        <a:pt x="34" y="7"/>
                        <a:pt x="30" y="3"/>
                        <a:pt x="26" y="1"/>
                      </a:cubicBezTo>
                      <a:cubicBezTo>
                        <a:pt x="25" y="1"/>
                        <a:pt x="25" y="1"/>
                        <a:pt x="24" y="1"/>
                      </a:cubicBezTo>
                      <a:cubicBezTo>
                        <a:pt x="23" y="1"/>
                        <a:pt x="21" y="0"/>
                        <a:pt x="20" y="0"/>
                      </a:cubicBezTo>
                      <a:cubicBezTo>
                        <a:pt x="20" y="0"/>
                        <a:pt x="20" y="0"/>
                        <a:pt x="19" y="0"/>
                      </a:cubicBezTo>
                      <a:cubicBezTo>
                        <a:pt x="11" y="1"/>
                        <a:pt x="5" y="8"/>
                        <a:pt x="5" y="16"/>
                      </a:cubicBezTo>
                      <a:cubicBezTo>
                        <a:pt x="5" y="17"/>
                        <a:pt x="5" y="19"/>
                        <a:pt x="5" y="20"/>
                      </a:cubicBezTo>
                      <a:cubicBezTo>
                        <a:pt x="2" y="21"/>
                        <a:pt x="0" y="23"/>
                        <a:pt x="0" y="26"/>
                      </a:cubicBezTo>
                      <a:cubicBezTo>
                        <a:pt x="0" y="29"/>
                        <a:pt x="2" y="31"/>
                        <a:pt x="5" y="31"/>
                      </a:cubicBezTo>
                      <a:cubicBezTo>
                        <a:pt x="20" y="31"/>
                        <a:pt x="20" y="31"/>
                        <a:pt x="20" y="31"/>
                      </a:cubicBezTo>
                      <a:cubicBezTo>
                        <a:pt x="21" y="31"/>
                        <a:pt x="21" y="31"/>
                        <a:pt x="21" y="31"/>
                      </a:cubicBezTo>
                      <a:cubicBezTo>
                        <a:pt x="41" y="31"/>
                        <a:pt x="41" y="31"/>
                        <a:pt x="41" y="31"/>
                      </a:cubicBezTo>
                      <a:cubicBezTo>
                        <a:pt x="46" y="31"/>
                        <a:pt x="50" y="27"/>
                        <a:pt x="50" y="22"/>
                      </a:cubicBezTo>
                      <a:cubicBezTo>
                        <a:pt x="50" y="18"/>
                        <a:pt x="46" y="13"/>
                        <a:pt x="41" y="13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1" name="ï$1iďê"/>
                <p:cNvSpPr/>
                <p:nvPr/>
              </p:nvSpPr>
              <p:spPr bwMode="auto">
                <a:xfrm>
                  <a:off x="3456557" y="3361830"/>
                  <a:ext cx="150726" cy="215673"/>
                </a:xfrm>
                <a:custGeom>
                  <a:avLst/>
                  <a:gdLst>
                    <a:gd name="T0" fmla="*/ 34 w 34"/>
                    <a:gd name="T1" fmla="*/ 49 h 49"/>
                    <a:gd name="T2" fmla="*/ 34 w 34"/>
                    <a:gd name="T3" fmla="*/ 21 h 49"/>
                    <a:gd name="T4" fmla="*/ 33 w 34"/>
                    <a:gd name="T5" fmla="*/ 13 h 49"/>
                    <a:gd name="T6" fmla="*/ 28 w 34"/>
                    <a:gd name="T7" fmla="*/ 7 h 49"/>
                    <a:gd name="T8" fmla="*/ 28 w 34"/>
                    <a:gd name="T9" fmla="*/ 2 h 49"/>
                    <a:gd name="T10" fmla="*/ 28 w 34"/>
                    <a:gd name="T11" fmla="*/ 0 h 49"/>
                    <a:gd name="T12" fmla="*/ 26 w 34"/>
                    <a:gd name="T13" fmla="*/ 0 h 49"/>
                    <a:gd name="T14" fmla="*/ 5 w 34"/>
                    <a:gd name="T15" fmla="*/ 0 h 49"/>
                    <a:gd name="T16" fmla="*/ 3 w 34"/>
                    <a:gd name="T17" fmla="*/ 0 h 49"/>
                    <a:gd name="T18" fmla="*/ 3 w 34"/>
                    <a:gd name="T19" fmla="*/ 2 h 49"/>
                    <a:gd name="T20" fmla="*/ 3 w 34"/>
                    <a:gd name="T21" fmla="*/ 7 h 49"/>
                    <a:gd name="T22" fmla="*/ 0 w 34"/>
                    <a:gd name="T23" fmla="*/ 9 h 49"/>
                    <a:gd name="T24" fmla="*/ 5 w 34"/>
                    <a:gd name="T25" fmla="*/ 17 h 49"/>
                    <a:gd name="T26" fmla="*/ 5 w 34"/>
                    <a:gd name="T27" fmla="*/ 6 h 49"/>
                    <a:gd name="T28" fmla="*/ 5 w 34"/>
                    <a:gd name="T29" fmla="*/ 6 h 49"/>
                    <a:gd name="T30" fmla="*/ 5 w 34"/>
                    <a:gd name="T31" fmla="*/ 6 h 49"/>
                    <a:gd name="T32" fmla="*/ 5 w 34"/>
                    <a:gd name="T33" fmla="*/ 2 h 49"/>
                    <a:gd name="T34" fmla="*/ 26 w 34"/>
                    <a:gd name="T35" fmla="*/ 2 h 49"/>
                    <a:gd name="T36" fmla="*/ 26 w 34"/>
                    <a:gd name="T37" fmla="*/ 6 h 49"/>
                    <a:gd name="T38" fmla="*/ 26 w 34"/>
                    <a:gd name="T39" fmla="*/ 34 h 49"/>
                    <a:gd name="T40" fmla="*/ 16 w 34"/>
                    <a:gd name="T41" fmla="*/ 24 h 49"/>
                    <a:gd name="T42" fmla="*/ 13 w 34"/>
                    <a:gd name="T43" fmla="*/ 26 h 49"/>
                    <a:gd name="T44" fmla="*/ 34 w 34"/>
                    <a:gd name="T45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" h="49">
                      <a:moveTo>
                        <a:pt x="34" y="49"/>
                      </a:moveTo>
                      <a:cubicBezTo>
                        <a:pt x="34" y="38"/>
                        <a:pt x="34" y="27"/>
                        <a:pt x="34" y="21"/>
                      </a:cubicBezTo>
                      <a:cubicBezTo>
                        <a:pt x="34" y="19"/>
                        <a:pt x="34" y="15"/>
                        <a:pt x="33" y="13"/>
                      </a:cubicBezTo>
                      <a:cubicBezTo>
                        <a:pt x="32" y="10"/>
                        <a:pt x="30" y="8"/>
                        <a:pt x="28" y="7"/>
                      </a:cubicBezTo>
                      <a:cubicBezTo>
                        <a:pt x="28" y="2"/>
                        <a:pt x="28" y="2"/>
                        <a:pt x="28" y="2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2" y="8"/>
                        <a:pt x="1" y="8"/>
                        <a:pt x="0" y="9"/>
                      </a:cubicBezTo>
                      <a:cubicBezTo>
                        <a:pt x="2" y="12"/>
                        <a:pt x="3" y="14"/>
                        <a:pt x="5" y="17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6"/>
                        <a:pt x="26" y="6"/>
                        <a:pt x="26" y="6"/>
                      </a:cubicBezTo>
                      <a:cubicBezTo>
                        <a:pt x="26" y="34"/>
                        <a:pt x="26" y="34"/>
                        <a:pt x="26" y="34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3" y="26"/>
                        <a:pt x="13" y="26"/>
                        <a:pt x="13" y="26"/>
                      </a:cubicBezTo>
                      <a:cubicBezTo>
                        <a:pt x="20" y="34"/>
                        <a:pt x="26" y="42"/>
                        <a:pt x="34" y="49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2" name="ïṣḻîḓè"/>
                <p:cNvSpPr/>
                <p:nvPr/>
              </p:nvSpPr>
              <p:spPr bwMode="auto">
                <a:xfrm>
                  <a:off x="3615860" y="3383887"/>
                  <a:ext cx="162980" cy="339439"/>
                </a:xfrm>
                <a:custGeom>
                  <a:avLst/>
                  <a:gdLst>
                    <a:gd name="T0" fmla="*/ 22 w 37"/>
                    <a:gd name="T1" fmla="*/ 66 h 77"/>
                    <a:gd name="T2" fmla="*/ 36 w 37"/>
                    <a:gd name="T3" fmla="*/ 74 h 77"/>
                    <a:gd name="T4" fmla="*/ 37 w 37"/>
                    <a:gd name="T5" fmla="*/ 74 h 77"/>
                    <a:gd name="T6" fmla="*/ 37 w 37"/>
                    <a:gd name="T7" fmla="*/ 16 h 77"/>
                    <a:gd name="T8" fmla="*/ 36 w 37"/>
                    <a:gd name="T9" fmla="*/ 8 h 77"/>
                    <a:gd name="T10" fmla="*/ 18 w 37"/>
                    <a:gd name="T11" fmla="*/ 0 h 77"/>
                    <a:gd name="T12" fmla="*/ 1 w 37"/>
                    <a:gd name="T13" fmla="*/ 8 h 77"/>
                    <a:gd name="T14" fmla="*/ 0 w 37"/>
                    <a:gd name="T15" fmla="*/ 16 h 77"/>
                    <a:gd name="T16" fmla="*/ 0 w 37"/>
                    <a:gd name="T17" fmla="*/ 46 h 77"/>
                    <a:gd name="T18" fmla="*/ 22 w 37"/>
                    <a:gd name="T19" fmla="*/ 66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" h="77">
                      <a:moveTo>
                        <a:pt x="22" y="66"/>
                      </a:moveTo>
                      <a:cubicBezTo>
                        <a:pt x="29" y="66"/>
                        <a:pt x="34" y="69"/>
                        <a:pt x="36" y="74"/>
                      </a:cubicBezTo>
                      <a:cubicBezTo>
                        <a:pt x="37" y="77"/>
                        <a:pt x="37" y="77"/>
                        <a:pt x="37" y="74"/>
                      </a:cubicBezTo>
                      <a:cubicBezTo>
                        <a:pt x="37" y="62"/>
                        <a:pt x="37" y="28"/>
                        <a:pt x="37" y="16"/>
                      </a:cubicBezTo>
                      <a:cubicBezTo>
                        <a:pt x="37" y="14"/>
                        <a:pt x="37" y="10"/>
                        <a:pt x="36" y="8"/>
                      </a:cubicBezTo>
                      <a:cubicBezTo>
                        <a:pt x="34" y="1"/>
                        <a:pt x="27" y="0"/>
                        <a:pt x="18" y="0"/>
                      </a:cubicBezTo>
                      <a:cubicBezTo>
                        <a:pt x="10" y="0"/>
                        <a:pt x="3" y="1"/>
                        <a:pt x="1" y="8"/>
                      </a:cubicBezTo>
                      <a:cubicBezTo>
                        <a:pt x="0" y="10"/>
                        <a:pt x="0" y="14"/>
                        <a:pt x="0" y="16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7" y="53"/>
                        <a:pt x="15" y="60"/>
                        <a:pt x="22" y="66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3" name="iṧḻíďè"/>
                <p:cNvSpPr/>
                <p:nvPr/>
              </p:nvSpPr>
              <p:spPr bwMode="auto">
                <a:xfrm>
                  <a:off x="5550787" y="3472117"/>
                  <a:ext cx="25734" cy="91906"/>
                </a:xfrm>
                <a:custGeom>
                  <a:avLst/>
                  <a:gdLst>
                    <a:gd name="T0" fmla="*/ 6 w 6"/>
                    <a:gd name="T1" fmla="*/ 1 h 21"/>
                    <a:gd name="T2" fmla="*/ 3 w 6"/>
                    <a:gd name="T3" fmla="*/ 0 h 21"/>
                    <a:gd name="T4" fmla="*/ 3 w 6"/>
                    <a:gd name="T5" fmla="*/ 0 h 21"/>
                    <a:gd name="T6" fmla="*/ 0 w 6"/>
                    <a:gd name="T7" fmla="*/ 1 h 21"/>
                    <a:gd name="T8" fmla="*/ 0 w 6"/>
                    <a:gd name="T9" fmla="*/ 21 h 21"/>
                    <a:gd name="T10" fmla="*/ 6 w 6"/>
                    <a:gd name="T11" fmla="*/ 15 h 21"/>
                    <a:gd name="T12" fmla="*/ 6 w 6"/>
                    <a:gd name="T13" fmla="*/ 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21">
                      <a:moveTo>
                        <a:pt x="6" y="1"/>
                      </a:move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2" y="19"/>
                        <a:pt x="4" y="17"/>
                        <a:pt x="6" y="15"/>
                      </a:cubicBezTo>
                      <a:lnTo>
                        <a:pt x="6" y="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4" name="ïṡļíďê"/>
                <p:cNvSpPr/>
                <p:nvPr/>
              </p:nvSpPr>
              <p:spPr bwMode="auto">
                <a:xfrm>
                  <a:off x="5550787" y="3290756"/>
                  <a:ext cx="25734" cy="17156"/>
                </a:xfrm>
                <a:custGeom>
                  <a:avLst/>
                  <a:gdLst>
                    <a:gd name="T0" fmla="*/ 4 w 6"/>
                    <a:gd name="T1" fmla="*/ 4 h 4"/>
                    <a:gd name="T2" fmla="*/ 4 w 6"/>
                    <a:gd name="T3" fmla="*/ 4 h 4"/>
                    <a:gd name="T4" fmla="*/ 6 w 6"/>
                    <a:gd name="T5" fmla="*/ 4 h 4"/>
                    <a:gd name="T6" fmla="*/ 6 w 6"/>
                    <a:gd name="T7" fmla="*/ 0 h 4"/>
                    <a:gd name="T8" fmla="*/ 0 w 6"/>
                    <a:gd name="T9" fmla="*/ 0 h 4"/>
                    <a:gd name="T10" fmla="*/ 0 w 6"/>
                    <a:gd name="T11" fmla="*/ 4 h 4"/>
                    <a:gd name="T12" fmla="*/ 4 w 6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" h="4">
                      <a:moveTo>
                        <a:pt x="4" y="4"/>
                      </a:move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5" y="4"/>
                        <a:pt x="5" y="4"/>
                        <a:pt x="6" y="4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4"/>
                        <a:pt x="2" y="4"/>
                        <a:pt x="4" y="4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5" name="íṥḷïḋé"/>
                <p:cNvSpPr/>
                <p:nvPr/>
              </p:nvSpPr>
              <p:spPr bwMode="auto">
                <a:xfrm>
                  <a:off x="5439274" y="3316489"/>
                  <a:ext cx="243857" cy="177685"/>
                </a:xfrm>
                <a:custGeom>
                  <a:avLst/>
                  <a:gdLst>
                    <a:gd name="T0" fmla="*/ 31 w 55"/>
                    <a:gd name="T1" fmla="*/ 0 h 40"/>
                    <a:gd name="T2" fmla="*/ 29 w 55"/>
                    <a:gd name="T3" fmla="*/ 0 h 40"/>
                    <a:gd name="T4" fmla="*/ 29 w 55"/>
                    <a:gd name="T5" fmla="*/ 0 h 40"/>
                    <a:gd name="T6" fmla="*/ 25 w 55"/>
                    <a:gd name="T7" fmla="*/ 0 h 40"/>
                    <a:gd name="T8" fmla="*/ 0 w 55"/>
                    <a:gd name="T9" fmla="*/ 27 h 40"/>
                    <a:gd name="T10" fmla="*/ 2 w 55"/>
                    <a:gd name="T11" fmla="*/ 38 h 40"/>
                    <a:gd name="T12" fmla="*/ 3 w 55"/>
                    <a:gd name="T13" fmla="*/ 39 h 40"/>
                    <a:gd name="T14" fmla="*/ 5 w 55"/>
                    <a:gd name="T15" fmla="*/ 37 h 40"/>
                    <a:gd name="T16" fmla="*/ 12 w 55"/>
                    <a:gd name="T17" fmla="*/ 33 h 40"/>
                    <a:gd name="T18" fmla="*/ 12 w 55"/>
                    <a:gd name="T19" fmla="*/ 33 h 40"/>
                    <a:gd name="T20" fmla="*/ 19 w 55"/>
                    <a:gd name="T21" fmla="*/ 38 h 40"/>
                    <a:gd name="T22" fmla="*/ 20 w 55"/>
                    <a:gd name="T23" fmla="*/ 39 h 40"/>
                    <a:gd name="T24" fmla="*/ 21 w 55"/>
                    <a:gd name="T25" fmla="*/ 38 h 40"/>
                    <a:gd name="T26" fmla="*/ 25 w 55"/>
                    <a:gd name="T27" fmla="*/ 34 h 40"/>
                    <a:gd name="T28" fmla="*/ 28 w 55"/>
                    <a:gd name="T29" fmla="*/ 33 h 40"/>
                    <a:gd name="T30" fmla="*/ 28 w 55"/>
                    <a:gd name="T31" fmla="*/ 33 h 40"/>
                    <a:gd name="T32" fmla="*/ 31 w 55"/>
                    <a:gd name="T33" fmla="*/ 34 h 40"/>
                    <a:gd name="T34" fmla="*/ 36 w 55"/>
                    <a:gd name="T35" fmla="*/ 38 h 40"/>
                    <a:gd name="T36" fmla="*/ 36 w 55"/>
                    <a:gd name="T37" fmla="*/ 40 h 40"/>
                    <a:gd name="T38" fmla="*/ 37 w 55"/>
                    <a:gd name="T39" fmla="*/ 38 h 40"/>
                    <a:gd name="T40" fmla="*/ 44 w 55"/>
                    <a:gd name="T41" fmla="*/ 34 h 40"/>
                    <a:gd name="T42" fmla="*/ 44 w 55"/>
                    <a:gd name="T43" fmla="*/ 34 h 40"/>
                    <a:gd name="T44" fmla="*/ 45 w 55"/>
                    <a:gd name="T45" fmla="*/ 34 h 40"/>
                    <a:gd name="T46" fmla="*/ 55 w 55"/>
                    <a:gd name="T47" fmla="*/ 20 h 40"/>
                    <a:gd name="T48" fmla="*/ 31 w 55"/>
                    <a:gd name="T49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5" h="40">
                      <a:moveTo>
                        <a:pt x="31" y="0"/>
                      </a:moveTo>
                      <a:cubicBezTo>
                        <a:pt x="30" y="0"/>
                        <a:pt x="30" y="0"/>
                        <a:pt x="29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7" y="0"/>
                        <a:pt x="26" y="0"/>
                        <a:pt x="25" y="0"/>
                      </a:cubicBezTo>
                      <a:cubicBezTo>
                        <a:pt x="11" y="2"/>
                        <a:pt x="1" y="13"/>
                        <a:pt x="0" y="27"/>
                      </a:cubicBezTo>
                      <a:cubicBezTo>
                        <a:pt x="0" y="31"/>
                        <a:pt x="1" y="34"/>
                        <a:pt x="2" y="38"/>
                      </a:cubicBezTo>
                      <a:cubicBezTo>
                        <a:pt x="3" y="39"/>
                        <a:pt x="3" y="39"/>
                        <a:pt x="3" y="39"/>
                      </a:cubicBezTo>
                      <a:cubicBezTo>
                        <a:pt x="4" y="39"/>
                        <a:pt x="4" y="38"/>
                        <a:pt x="5" y="37"/>
                      </a:cubicBezTo>
                      <a:cubicBezTo>
                        <a:pt x="6" y="35"/>
                        <a:pt x="9" y="33"/>
                        <a:pt x="12" y="33"/>
                      </a:cubicBezTo>
                      <a:cubicBezTo>
                        <a:pt x="12" y="33"/>
                        <a:pt x="12" y="33"/>
                        <a:pt x="12" y="33"/>
                      </a:cubicBezTo>
                      <a:cubicBezTo>
                        <a:pt x="15" y="33"/>
                        <a:pt x="18" y="35"/>
                        <a:pt x="19" y="38"/>
                      </a:cubicBezTo>
                      <a:cubicBezTo>
                        <a:pt x="20" y="39"/>
                        <a:pt x="20" y="39"/>
                        <a:pt x="20" y="39"/>
                      </a:cubicBezTo>
                      <a:cubicBezTo>
                        <a:pt x="20" y="39"/>
                        <a:pt x="20" y="39"/>
                        <a:pt x="21" y="38"/>
                      </a:cubicBezTo>
                      <a:cubicBezTo>
                        <a:pt x="22" y="36"/>
                        <a:pt x="23" y="35"/>
                        <a:pt x="25" y="34"/>
                      </a:cubicBezTo>
                      <a:cubicBezTo>
                        <a:pt x="26" y="34"/>
                        <a:pt x="27" y="33"/>
                        <a:pt x="28" y="33"/>
                      </a:cubicBezTo>
                      <a:cubicBezTo>
                        <a:pt x="28" y="33"/>
                        <a:pt x="28" y="33"/>
                        <a:pt x="28" y="33"/>
                      </a:cubicBezTo>
                      <a:cubicBezTo>
                        <a:pt x="29" y="33"/>
                        <a:pt x="30" y="34"/>
                        <a:pt x="31" y="34"/>
                      </a:cubicBezTo>
                      <a:cubicBezTo>
                        <a:pt x="33" y="35"/>
                        <a:pt x="35" y="36"/>
                        <a:pt x="36" y="38"/>
                      </a:cubicBezTo>
                      <a:cubicBezTo>
                        <a:pt x="36" y="39"/>
                        <a:pt x="36" y="40"/>
                        <a:pt x="36" y="40"/>
                      </a:cubicBezTo>
                      <a:cubicBezTo>
                        <a:pt x="37" y="40"/>
                        <a:pt x="37" y="39"/>
                        <a:pt x="37" y="38"/>
                      </a:cubicBezTo>
                      <a:cubicBezTo>
                        <a:pt x="39" y="36"/>
                        <a:pt x="41" y="34"/>
                        <a:pt x="44" y="34"/>
                      </a:cubicBezTo>
                      <a:cubicBezTo>
                        <a:pt x="44" y="34"/>
                        <a:pt x="44" y="34"/>
                        <a:pt x="44" y="34"/>
                      </a:cubicBezTo>
                      <a:cubicBezTo>
                        <a:pt x="45" y="34"/>
                        <a:pt x="45" y="34"/>
                        <a:pt x="45" y="34"/>
                      </a:cubicBezTo>
                      <a:cubicBezTo>
                        <a:pt x="48" y="29"/>
                        <a:pt x="52" y="25"/>
                        <a:pt x="55" y="20"/>
                      </a:cubicBezTo>
                      <a:cubicBezTo>
                        <a:pt x="52" y="9"/>
                        <a:pt x="43" y="1"/>
                        <a:pt x="31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6" name="ïṩḷíḍè"/>
                <p:cNvSpPr/>
                <p:nvPr/>
              </p:nvSpPr>
              <p:spPr bwMode="auto">
                <a:xfrm>
                  <a:off x="4295964" y="1228386"/>
                  <a:ext cx="322284" cy="256111"/>
                </a:xfrm>
                <a:custGeom>
                  <a:avLst/>
                  <a:gdLst>
                    <a:gd name="T0" fmla="*/ 71 w 73"/>
                    <a:gd name="T1" fmla="*/ 14 h 58"/>
                    <a:gd name="T2" fmla="*/ 57 w 73"/>
                    <a:gd name="T3" fmla="*/ 20 h 58"/>
                    <a:gd name="T4" fmla="*/ 51 w 73"/>
                    <a:gd name="T5" fmla="*/ 20 h 58"/>
                    <a:gd name="T6" fmla="*/ 48 w 73"/>
                    <a:gd name="T7" fmla="*/ 13 h 58"/>
                    <a:gd name="T8" fmla="*/ 52 w 73"/>
                    <a:gd name="T9" fmla="*/ 9 h 58"/>
                    <a:gd name="T10" fmla="*/ 67 w 73"/>
                    <a:gd name="T11" fmla="*/ 3 h 58"/>
                    <a:gd name="T12" fmla="*/ 51 w 73"/>
                    <a:gd name="T13" fmla="*/ 1 h 58"/>
                    <a:gd name="T14" fmla="*/ 50 w 73"/>
                    <a:gd name="T15" fmla="*/ 3 h 58"/>
                    <a:gd name="T16" fmla="*/ 43 w 73"/>
                    <a:gd name="T17" fmla="*/ 13 h 58"/>
                    <a:gd name="T18" fmla="*/ 44 w 73"/>
                    <a:gd name="T19" fmla="*/ 2 h 58"/>
                    <a:gd name="T20" fmla="*/ 38 w 73"/>
                    <a:gd name="T21" fmla="*/ 1 h 58"/>
                    <a:gd name="T22" fmla="*/ 34 w 73"/>
                    <a:gd name="T23" fmla="*/ 7 h 58"/>
                    <a:gd name="T24" fmla="*/ 27 w 73"/>
                    <a:gd name="T25" fmla="*/ 10 h 58"/>
                    <a:gd name="T26" fmla="*/ 23 w 73"/>
                    <a:gd name="T27" fmla="*/ 3 h 58"/>
                    <a:gd name="T28" fmla="*/ 22 w 73"/>
                    <a:gd name="T29" fmla="*/ 3 h 58"/>
                    <a:gd name="T30" fmla="*/ 19 w 73"/>
                    <a:gd name="T31" fmla="*/ 7 h 58"/>
                    <a:gd name="T32" fmla="*/ 17 w 73"/>
                    <a:gd name="T33" fmla="*/ 13 h 58"/>
                    <a:gd name="T34" fmla="*/ 25 w 73"/>
                    <a:gd name="T35" fmla="*/ 20 h 58"/>
                    <a:gd name="T36" fmla="*/ 14 w 73"/>
                    <a:gd name="T37" fmla="*/ 18 h 58"/>
                    <a:gd name="T38" fmla="*/ 4 w 73"/>
                    <a:gd name="T39" fmla="*/ 11 h 58"/>
                    <a:gd name="T40" fmla="*/ 0 w 73"/>
                    <a:gd name="T41" fmla="*/ 20 h 58"/>
                    <a:gd name="T42" fmla="*/ 1 w 73"/>
                    <a:gd name="T43" fmla="*/ 30 h 58"/>
                    <a:gd name="T44" fmla="*/ 16 w 73"/>
                    <a:gd name="T45" fmla="*/ 24 h 58"/>
                    <a:gd name="T46" fmla="*/ 22 w 73"/>
                    <a:gd name="T47" fmla="*/ 24 h 58"/>
                    <a:gd name="T48" fmla="*/ 24 w 73"/>
                    <a:gd name="T49" fmla="*/ 31 h 58"/>
                    <a:gd name="T50" fmla="*/ 20 w 73"/>
                    <a:gd name="T51" fmla="*/ 35 h 58"/>
                    <a:gd name="T52" fmla="*/ 6 w 73"/>
                    <a:gd name="T53" fmla="*/ 41 h 58"/>
                    <a:gd name="T54" fmla="*/ 12 w 73"/>
                    <a:gd name="T55" fmla="*/ 49 h 58"/>
                    <a:gd name="T56" fmla="*/ 22 w 73"/>
                    <a:gd name="T57" fmla="*/ 53 h 58"/>
                    <a:gd name="T58" fmla="*/ 23 w 73"/>
                    <a:gd name="T59" fmla="*/ 41 h 58"/>
                    <a:gd name="T60" fmla="*/ 30 w 73"/>
                    <a:gd name="T61" fmla="*/ 31 h 58"/>
                    <a:gd name="T62" fmla="*/ 29 w 73"/>
                    <a:gd name="T63" fmla="*/ 42 h 58"/>
                    <a:gd name="T64" fmla="*/ 34 w 73"/>
                    <a:gd name="T65" fmla="*/ 45 h 58"/>
                    <a:gd name="T66" fmla="*/ 34 w 73"/>
                    <a:gd name="T67" fmla="*/ 51 h 58"/>
                    <a:gd name="T68" fmla="*/ 38 w 73"/>
                    <a:gd name="T69" fmla="*/ 51 h 58"/>
                    <a:gd name="T70" fmla="*/ 38 w 73"/>
                    <a:gd name="T71" fmla="*/ 45 h 58"/>
                    <a:gd name="T72" fmla="*/ 44 w 73"/>
                    <a:gd name="T73" fmla="*/ 42 h 58"/>
                    <a:gd name="T74" fmla="*/ 43 w 73"/>
                    <a:gd name="T75" fmla="*/ 31 h 58"/>
                    <a:gd name="T76" fmla="*/ 50 w 73"/>
                    <a:gd name="T77" fmla="*/ 41 h 58"/>
                    <a:gd name="T78" fmla="*/ 51 w 73"/>
                    <a:gd name="T79" fmla="*/ 53 h 58"/>
                    <a:gd name="T80" fmla="*/ 61 w 73"/>
                    <a:gd name="T81" fmla="*/ 49 h 58"/>
                    <a:gd name="T82" fmla="*/ 67 w 73"/>
                    <a:gd name="T83" fmla="*/ 41 h 58"/>
                    <a:gd name="T84" fmla="*/ 52 w 73"/>
                    <a:gd name="T85" fmla="*/ 35 h 58"/>
                    <a:gd name="T86" fmla="*/ 48 w 73"/>
                    <a:gd name="T87" fmla="*/ 31 h 58"/>
                    <a:gd name="T88" fmla="*/ 51 w 73"/>
                    <a:gd name="T89" fmla="*/ 24 h 58"/>
                    <a:gd name="T90" fmla="*/ 57 w 73"/>
                    <a:gd name="T91" fmla="*/ 24 h 58"/>
                    <a:gd name="T92" fmla="*/ 71 w 73"/>
                    <a:gd name="T93" fmla="*/ 30 h 58"/>
                    <a:gd name="T94" fmla="*/ 73 w 73"/>
                    <a:gd name="T95" fmla="*/ 2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3" h="58">
                      <a:moveTo>
                        <a:pt x="73" y="20"/>
                      </a:moveTo>
                      <a:cubicBezTo>
                        <a:pt x="65" y="20"/>
                        <a:pt x="65" y="20"/>
                        <a:pt x="65" y="20"/>
                      </a:cubicBezTo>
                      <a:cubicBezTo>
                        <a:pt x="71" y="14"/>
                        <a:pt x="71" y="14"/>
                        <a:pt x="71" y="14"/>
                      </a:cubicBezTo>
                      <a:cubicBezTo>
                        <a:pt x="69" y="11"/>
                        <a:pt x="69" y="11"/>
                        <a:pt x="69" y="11"/>
                      </a:cubicBezTo>
                      <a:cubicBezTo>
                        <a:pt x="59" y="20"/>
                        <a:pt x="59" y="20"/>
                        <a:pt x="59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9" y="18"/>
                        <a:pt x="59" y="18"/>
                        <a:pt x="59" y="18"/>
                      </a:cubicBezTo>
                      <a:cubicBezTo>
                        <a:pt x="56" y="15"/>
                        <a:pt x="56" y="15"/>
                        <a:pt x="56" y="15"/>
                      </a:cubicBezTo>
                      <a:cubicBezTo>
                        <a:pt x="51" y="20"/>
                        <a:pt x="51" y="20"/>
                        <a:pt x="51" y="20"/>
                      </a:cubicBezTo>
                      <a:cubicBezTo>
                        <a:pt x="47" y="20"/>
                        <a:pt x="47" y="20"/>
                        <a:pt x="47" y="20"/>
                      </a:cubicBezTo>
                      <a:cubicBezTo>
                        <a:pt x="47" y="18"/>
                        <a:pt x="46" y="17"/>
                        <a:pt x="46" y="16"/>
                      </a:cubicBezTo>
                      <a:cubicBezTo>
                        <a:pt x="48" y="13"/>
                        <a:pt x="48" y="13"/>
                        <a:pt x="48" y="13"/>
                      </a:cubicBezTo>
                      <a:cubicBezTo>
                        <a:pt x="56" y="13"/>
                        <a:pt x="56" y="13"/>
                        <a:pt x="56" y="13"/>
                      </a:cubicBezTo>
                      <a:cubicBezTo>
                        <a:pt x="56" y="9"/>
                        <a:pt x="56" y="9"/>
                        <a:pt x="56" y="9"/>
                      </a:cubicBezTo>
                      <a:cubicBezTo>
                        <a:pt x="52" y="9"/>
                        <a:pt x="52" y="9"/>
                        <a:pt x="52" y="9"/>
                      </a:cubicBezTo>
                      <a:cubicBezTo>
                        <a:pt x="54" y="7"/>
                        <a:pt x="54" y="7"/>
                        <a:pt x="54" y="7"/>
                      </a:cubicBezTo>
                      <a:cubicBezTo>
                        <a:pt x="67" y="7"/>
                        <a:pt x="67" y="7"/>
                        <a:pt x="67" y="7"/>
                      </a:cubicBezTo>
                      <a:cubicBezTo>
                        <a:pt x="67" y="3"/>
                        <a:pt x="67" y="3"/>
                        <a:pt x="67" y="3"/>
                      </a:cubicBezTo>
                      <a:cubicBezTo>
                        <a:pt x="58" y="3"/>
                        <a:pt x="58" y="3"/>
                        <a:pt x="58" y="3"/>
                      </a:cubicBezTo>
                      <a:cubicBezTo>
                        <a:pt x="61" y="0"/>
                        <a:pt x="61" y="0"/>
                        <a:pt x="61" y="0"/>
                      </a:cubicBezTo>
                      <a:cubicBezTo>
                        <a:pt x="58" y="0"/>
                        <a:pt x="54" y="0"/>
                        <a:pt x="51" y="1"/>
                      </a:cubicBezTo>
                      <a:cubicBezTo>
                        <a:pt x="51" y="4"/>
                        <a:pt x="51" y="4"/>
                        <a:pt x="51" y="4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46" y="3"/>
                        <a:pt x="46" y="3"/>
                        <a:pt x="46" y="3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41" y="12"/>
                        <a:pt x="40" y="11"/>
                        <a:pt x="38" y="11"/>
                      </a:cubicBezTo>
                      <a:cubicBezTo>
                        <a:pt x="38" y="7"/>
                        <a:pt x="38" y="7"/>
                        <a:pt x="38" y="7"/>
                      </a:cubicBezTo>
                      <a:cubicBezTo>
                        <a:pt x="44" y="2"/>
                        <a:pt x="44" y="2"/>
                        <a:pt x="44" y="2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1" y="1"/>
                        <a:pt x="40" y="1"/>
                        <a:pt x="39" y="1"/>
                      </a:cubicBezTo>
                      <a:cubicBezTo>
                        <a:pt x="38" y="1"/>
                        <a:pt x="38" y="1"/>
                        <a:pt x="38" y="1"/>
                      </a:cubicBezTo>
                      <a:cubicBezTo>
                        <a:pt x="38" y="1"/>
                        <a:pt x="38" y="1"/>
                        <a:pt x="38" y="1"/>
                      </a:cubicBezTo>
                      <a:cubicBezTo>
                        <a:pt x="35" y="2"/>
                        <a:pt x="32" y="2"/>
                        <a:pt x="29" y="2"/>
                      </a:cubicBezTo>
                      <a:cubicBezTo>
                        <a:pt x="34" y="7"/>
                        <a:pt x="34" y="7"/>
                        <a:pt x="34" y="7"/>
                      </a:cubicBezTo>
                      <a:cubicBezTo>
                        <a:pt x="34" y="11"/>
                        <a:pt x="34" y="11"/>
                        <a:pt x="34" y="11"/>
                      </a:cubicBezTo>
                      <a:cubicBezTo>
                        <a:pt x="33" y="11"/>
                        <a:pt x="31" y="12"/>
                        <a:pt x="30" y="13"/>
                      </a:cubicBezTo>
                      <a:cubicBezTo>
                        <a:pt x="27" y="10"/>
                        <a:pt x="27" y="10"/>
                        <a:pt x="27" y="10"/>
                      </a:cubicBezTo>
                      <a:cubicBezTo>
                        <a:pt x="27" y="3"/>
                        <a:pt x="27" y="3"/>
                        <a:pt x="27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24" y="3"/>
                        <a:pt x="23" y="3"/>
                        <a:pt x="23" y="3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2" y="3"/>
                        <a:pt x="22" y="3"/>
                        <a:pt x="22" y="3"/>
                      </a:cubicBezTo>
                      <a:cubicBezTo>
                        <a:pt x="16" y="4"/>
                        <a:pt x="11" y="5"/>
                        <a:pt x="6" y="6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17" y="9"/>
                        <a:pt x="17" y="9"/>
                        <a:pt x="17" y="9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7" y="16"/>
                        <a:pt x="27" y="16"/>
                        <a:pt x="27" y="16"/>
                      </a:cubicBezTo>
                      <a:cubicBezTo>
                        <a:pt x="26" y="17"/>
                        <a:pt x="26" y="18"/>
                        <a:pt x="25" y="20"/>
                      </a:cubicBezTo>
                      <a:cubicBezTo>
                        <a:pt x="22" y="20"/>
                        <a:pt x="22" y="20"/>
                        <a:pt x="22" y="20"/>
                      </a:cubicBezTo>
                      <a:cubicBezTo>
                        <a:pt x="16" y="15"/>
                        <a:pt x="16" y="15"/>
                        <a:pt x="16" y="15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1" y="30"/>
                        <a:pt x="1" y="30"/>
                        <a:pt x="1" y="30"/>
                      </a:cubicBezTo>
                      <a:cubicBezTo>
                        <a:pt x="4" y="33"/>
                        <a:pt x="4" y="33"/>
                        <a:pt x="4" y="33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16" y="29"/>
                        <a:pt x="16" y="29"/>
                        <a:pt x="16" y="29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25" y="24"/>
                        <a:pt x="25" y="24"/>
                        <a:pt x="25" y="24"/>
                      </a:cubicBezTo>
                      <a:cubicBezTo>
                        <a:pt x="26" y="26"/>
                        <a:pt x="26" y="27"/>
                        <a:pt x="27" y="28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17" y="31"/>
                        <a:pt x="17" y="31"/>
                        <a:pt x="17" y="31"/>
                      </a:cubicBezTo>
                      <a:cubicBezTo>
                        <a:pt x="17" y="35"/>
                        <a:pt x="17" y="35"/>
                        <a:pt x="17" y="35"/>
                      </a:cubicBezTo>
                      <a:cubicBezTo>
                        <a:pt x="20" y="35"/>
                        <a:pt x="20" y="35"/>
                        <a:pt x="20" y="35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6" y="37"/>
                        <a:pt x="6" y="37"/>
                        <a:pt x="6" y="37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15" y="41"/>
                        <a:pt x="15" y="41"/>
                        <a:pt x="15" y="41"/>
                      </a:cubicBezTo>
                      <a:cubicBezTo>
                        <a:pt x="9" y="46"/>
                        <a:pt x="9" y="46"/>
                        <a:pt x="9" y="46"/>
                      </a:cubicBezTo>
                      <a:cubicBezTo>
                        <a:pt x="12" y="49"/>
                        <a:pt x="12" y="49"/>
                        <a:pt x="12" y="49"/>
                      </a:cubicBezTo>
                      <a:cubicBezTo>
                        <a:pt x="18" y="44"/>
                        <a:pt x="18" y="44"/>
                        <a:pt x="18" y="44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22" y="53"/>
                        <a:pt x="22" y="53"/>
                        <a:pt x="22" y="53"/>
                      </a:cubicBezTo>
                      <a:cubicBezTo>
                        <a:pt x="22" y="40"/>
                        <a:pt x="22" y="40"/>
                        <a:pt x="22" y="40"/>
                      </a:cubicBezTo>
                      <a:cubicBezTo>
                        <a:pt x="23" y="38"/>
                        <a:pt x="23" y="38"/>
                        <a:pt x="23" y="38"/>
                      </a:cubicBezTo>
                      <a:cubicBezTo>
                        <a:pt x="23" y="41"/>
                        <a:pt x="23" y="41"/>
                        <a:pt x="23" y="41"/>
                      </a:cubicBezTo>
                      <a:cubicBezTo>
                        <a:pt x="27" y="41"/>
                        <a:pt x="27" y="41"/>
                        <a:pt x="27" y="41"/>
                      </a:cubicBezTo>
                      <a:cubicBezTo>
                        <a:pt x="27" y="34"/>
                        <a:pt x="27" y="34"/>
                        <a:pt x="27" y="34"/>
                      </a:cubicBezTo>
                      <a:cubicBezTo>
                        <a:pt x="30" y="31"/>
                        <a:pt x="30" y="31"/>
                        <a:pt x="30" y="31"/>
                      </a:cubicBezTo>
                      <a:cubicBezTo>
                        <a:pt x="31" y="32"/>
                        <a:pt x="33" y="33"/>
                        <a:pt x="34" y="33"/>
                      </a:cubicBezTo>
                      <a:cubicBezTo>
                        <a:pt x="34" y="37"/>
                        <a:pt x="34" y="37"/>
                        <a:pt x="34" y="37"/>
                      </a:cubicBezTo>
                      <a:cubicBezTo>
                        <a:pt x="29" y="42"/>
                        <a:pt x="29" y="42"/>
                        <a:pt x="29" y="42"/>
                      </a:cubicBezTo>
                      <a:cubicBezTo>
                        <a:pt x="32" y="45"/>
                        <a:pt x="32" y="45"/>
                        <a:pt x="32" y="45"/>
                      </a:cubicBezTo>
                      <a:cubicBezTo>
                        <a:pt x="34" y="43"/>
                        <a:pt x="34" y="43"/>
                        <a:pt x="34" y="43"/>
                      </a:cubicBezTo>
                      <a:cubicBezTo>
                        <a:pt x="34" y="45"/>
                        <a:pt x="34" y="45"/>
                        <a:pt x="34" y="45"/>
                      </a:cubicBezTo>
                      <a:cubicBezTo>
                        <a:pt x="25" y="54"/>
                        <a:pt x="25" y="54"/>
                        <a:pt x="25" y="54"/>
                      </a:cubicBezTo>
                      <a:cubicBezTo>
                        <a:pt x="28" y="57"/>
                        <a:pt x="28" y="57"/>
                        <a:pt x="28" y="57"/>
                      </a:cubicBezTo>
                      <a:cubicBezTo>
                        <a:pt x="34" y="51"/>
                        <a:pt x="34" y="51"/>
                        <a:pt x="34" y="51"/>
                      </a:cubicBezTo>
                      <a:cubicBezTo>
                        <a:pt x="34" y="58"/>
                        <a:pt x="34" y="58"/>
                        <a:pt x="34" y="58"/>
                      </a:cubicBezTo>
                      <a:cubicBezTo>
                        <a:pt x="38" y="58"/>
                        <a:pt x="38" y="58"/>
                        <a:pt x="38" y="58"/>
                      </a:cubicBezTo>
                      <a:cubicBezTo>
                        <a:pt x="38" y="51"/>
                        <a:pt x="38" y="51"/>
                        <a:pt x="38" y="51"/>
                      </a:cubicBezTo>
                      <a:cubicBezTo>
                        <a:pt x="45" y="57"/>
                        <a:pt x="45" y="57"/>
                        <a:pt x="45" y="57"/>
                      </a:cubicBezTo>
                      <a:cubicBezTo>
                        <a:pt x="48" y="54"/>
                        <a:pt x="48" y="54"/>
                        <a:pt x="48" y="54"/>
                      </a:cubicBezTo>
                      <a:cubicBezTo>
                        <a:pt x="38" y="45"/>
                        <a:pt x="38" y="45"/>
                        <a:pt x="38" y="45"/>
                      </a:cubicBezTo>
                      <a:cubicBezTo>
                        <a:pt x="38" y="43"/>
                        <a:pt x="38" y="43"/>
                        <a:pt x="38" y="43"/>
                      </a:cubicBezTo>
                      <a:cubicBezTo>
                        <a:pt x="41" y="45"/>
                        <a:pt x="41" y="45"/>
                        <a:pt x="41" y="45"/>
                      </a:cubicBezTo>
                      <a:cubicBezTo>
                        <a:pt x="44" y="42"/>
                        <a:pt x="44" y="42"/>
                        <a:pt x="44" y="42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3"/>
                        <a:pt x="38" y="33"/>
                        <a:pt x="38" y="33"/>
                      </a:cubicBezTo>
                      <a:cubicBezTo>
                        <a:pt x="40" y="33"/>
                        <a:pt x="41" y="32"/>
                        <a:pt x="43" y="31"/>
                      </a:cubicBezTo>
                      <a:cubicBezTo>
                        <a:pt x="46" y="34"/>
                        <a:pt x="46" y="34"/>
                        <a:pt x="46" y="34"/>
                      </a:cubicBezTo>
                      <a:cubicBezTo>
                        <a:pt x="46" y="41"/>
                        <a:pt x="46" y="41"/>
                        <a:pt x="46" y="41"/>
                      </a:cubicBezTo>
                      <a:cubicBezTo>
                        <a:pt x="50" y="41"/>
                        <a:pt x="50" y="41"/>
                        <a:pt x="50" y="41"/>
                      </a:cubicBezTo>
                      <a:cubicBezTo>
                        <a:pt x="50" y="38"/>
                        <a:pt x="50" y="38"/>
                        <a:pt x="50" y="38"/>
                      </a:cubicBezTo>
                      <a:cubicBezTo>
                        <a:pt x="51" y="40"/>
                        <a:pt x="51" y="40"/>
                        <a:pt x="51" y="40"/>
                      </a:cubicBezTo>
                      <a:cubicBezTo>
                        <a:pt x="51" y="53"/>
                        <a:pt x="51" y="53"/>
                        <a:pt x="51" y="53"/>
                      </a:cubicBezTo>
                      <a:cubicBezTo>
                        <a:pt x="55" y="53"/>
                        <a:pt x="55" y="53"/>
                        <a:pt x="55" y="53"/>
                      </a:cubicBezTo>
                      <a:cubicBezTo>
                        <a:pt x="55" y="44"/>
                        <a:pt x="55" y="44"/>
                        <a:pt x="55" y="44"/>
                      </a:cubicBezTo>
                      <a:cubicBezTo>
                        <a:pt x="61" y="49"/>
                        <a:pt x="61" y="49"/>
                        <a:pt x="61" y="49"/>
                      </a:cubicBezTo>
                      <a:cubicBezTo>
                        <a:pt x="63" y="46"/>
                        <a:pt x="63" y="46"/>
                        <a:pt x="63" y="46"/>
                      </a:cubicBezTo>
                      <a:cubicBezTo>
                        <a:pt x="58" y="41"/>
                        <a:pt x="58" y="41"/>
                        <a:pt x="58" y="41"/>
                      </a:cubicBezTo>
                      <a:cubicBezTo>
                        <a:pt x="67" y="41"/>
                        <a:pt x="67" y="41"/>
                        <a:pt x="67" y="41"/>
                      </a:cubicBezTo>
                      <a:cubicBezTo>
                        <a:pt x="67" y="37"/>
                        <a:pt x="67" y="37"/>
                        <a:pt x="67" y="37"/>
                      </a:cubicBezTo>
                      <a:cubicBezTo>
                        <a:pt x="54" y="37"/>
                        <a:pt x="54" y="37"/>
                        <a:pt x="54" y="37"/>
                      </a:cubicBezTo>
                      <a:cubicBezTo>
                        <a:pt x="52" y="35"/>
                        <a:pt x="52" y="35"/>
                        <a:pt x="52" y="35"/>
                      </a:cubicBezTo>
                      <a:cubicBezTo>
                        <a:pt x="56" y="35"/>
                        <a:pt x="56" y="35"/>
                        <a:pt x="56" y="35"/>
                      </a:cubicBezTo>
                      <a:cubicBezTo>
                        <a:pt x="56" y="31"/>
                        <a:pt x="56" y="31"/>
                        <a:pt x="56" y="31"/>
                      </a:cubicBezTo>
                      <a:cubicBezTo>
                        <a:pt x="48" y="31"/>
                        <a:pt x="48" y="31"/>
                        <a:pt x="48" y="31"/>
                      </a:cubicBezTo>
                      <a:cubicBezTo>
                        <a:pt x="46" y="28"/>
                        <a:pt x="46" y="28"/>
                        <a:pt x="46" y="28"/>
                      </a:cubicBezTo>
                      <a:cubicBezTo>
                        <a:pt x="46" y="27"/>
                        <a:pt x="47" y="26"/>
                        <a:pt x="47" y="24"/>
                      </a:cubicBezTo>
                      <a:cubicBezTo>
                        <a:pt x="51" y="24"/>
                        <a:pt x="51" y="24"/>
                        <a:pt x="51" y="24"/>
                      </a:cubicBezTo>
                      <a:cubicBezTo>
                        <a:pt x="56" y="29"/>
                        <a:pt x="56" y="29"/>
                        <a:pt x="56" y="29"/>
                      </a:cubicBezTo>
                      <a:cubicBezTo>
                        <a:pt x="59" y="26"/>
                        <a:pt x="59" y="26"/>
                        <a:pt x="59" y="26"/>
                      </a:cubicBezTo>
                      <a:cubicBezTo>
                        <a:pt x="57" y="24"/>
                        <a:pt x="57" y="24"/>
                        <a:pt x="57" y="24"/>
                      </a:cubicBezTo>
                      <a:cubicBezTo>
                        <a:pt x="59" y="24"/>
                        <a:pt x="59" y="24"/>
                        <a:pt x="59" y="24"/>
                      </a:cubicBezTo>
                      <a:cubicBezTo>
                        <a:pt x="69" y="33"/>
                        <a:pt x="69" y="33"/>
                        <a:pt x="69" y="33"/>
                      </a:cubicBezTo>
                      <a:cubicBezTo>
                        <a:pt x="71" y="30"/>
                        <a:pt x="71" y="30"/>
                        <a:pt x="71" y="30"/>
                      </a:cubicBezTo>
                      <a:cubicBezTo>
                        <a:pt x="65" y="24"/>
                        <a:pt x="65" y="24"/>
                        <a:pt x="65" y="24"/>
                      </a:cubicBezTo>
                      <a:cubicBezTo>
                        <a:pt x="73" y="24"/>
                        <a:pt x="73" y="24"/>
                        <a:pt x="73" y="24"/>
                      </a:cubicBezTo>
                      <a:lnTo>
                        <a:pt x="73" y="20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7" name="íšḻïḓê"/>
                <p:cNvSpPr/>
                <p:nvPr/>
              </p:nvSpPr>
              <p:spPr bwMode="auto">
                <a:xfrm>
                  <a:off x="3320536" y="2283466"/>
                  <a:ext cx="259787" cy="256111"/>
                </a:xfrm>
                <a:custGeom>
                  <a:avLst/>
                  <a:gdLst>
                    <a:gd name="T0" fmla="*/ 52 w 59"/>
                    <a:gd name="T1" fmla="*/ 41 h 58"/>
                    <a:gd name="T2" fmla="*/ 55 w 59"/>
                    <a:gd name="T3" fmla="*/ 44 h 58"/>
                    <a:gd name="T4" fmla="*/ 48 w 59"/>
                    <a:gd name="T5" fmla="*/ 52 h 58"/>
                    <a:gd name="T6" fmla="*/ 45 w 59"/>
                    <a:gd name="T7" fmla="*/ 49 h 58"/>
                    <a:gd name="T8" fmla="*/ 37 w 59"/>
                    <a:gd name="T9" fmla="*/ 53 h 58"/>
                    <a:gd name="T10" fmla="*/ 37 w 59"/>
                    <a:gd name="T11" fmla="*/ 58 h 58"/>
                    <a:gd name="T12" fmla="*/ 29 w 59"/>
                    <a:gd name="T13" fmla="*/ 58 h 58"/>
                    <a:gd name="T14" fmla="*/ 29 w 59"/>
                    <a:gd name="T15" fmla="*/ 46 h 58"/>
                    <a:gd name="T16" fmla="*/ 42 w 59"/>
                    <a:gd name="T17" fmla="*/ 40 h 58"/>
                    <a:gd name="T18" fmla="*/ 40 w 59"/>
                    <a:gd name="T19" fmla="*/ 16 h 58"/>
                    <a:gd name="T20" fmla="*/ 40 w 59"/>
                    <a:gd name="T21" fmla="*/ 16 h 58"/>
                    <a:gd name="T22" fmla="*/ 34 w 59"/>
                    <a:gd name="T23" fmla="*/ 13 h 58"/>
                    <a:gd name="T24" fmla="*/ 29 w 59"/>
                    <a:gd name="T25" fmla="*/ 12 h 58"/>
                    <a:gd name="T26" fmla="*/ 29 w 59"/>
                    <a:gd name="T27" fmla="*/ 0 h 58"/>
                    <a:gd name="T28" fmla="*/ 32 w 59"/>
                    <a:gd name="T29" fmla="*/ 0 h 58"/>
                    <a:gd name="T30" fmla="*/ 33 w 59"/>
                    <a:gd name="T31" fmla="*/ 4 h 58"/>
                    <a:gd name="T32" fmla="*/ 41 w 59"/>
                    <a:gd name="T33" fmla="*/ 7 h 58"/>
                    <a:gd name="T34" fmla="*/ 44 w 59"/>
                    <a:gd name="T35" fmla="*/ 3 h 58"/>
                    <a:gd name="T36" fmla="*/ 52 w 59"/>
                    <a:gd name="T37" fmla="*/ 10 h 58"/>
                    <a:gd name="T38" fmla="*/ 49 w 59"/>
                    <a:gd name="T39" fmla="*/ 14 h 58"/>
                    <a:gd name="T40" fmla="*/ 53 w 59"/>
                    <a:gd name="T41" fmla="*/ 22 h 58"/>
                    <a:gd name="T42" fmla="*/ 58 w 59"/>
                    <a:gd name="T43" fmla="*/ 21 h 58"/>
                    <a:gd name="T44" fmla="*/ 59 w 59"/>
                    <a:gd name="T45" fmla="*/ 32 h 58"/>
                    <a:gd name="T46" fmla="*/ 54 w 59"/>
                    <a:gd name="T47" fmla="*/ 32 h 58"/>
                    <a:gd name="T48" fmla="*/ 52 w 59"/>
                    <a:gd name="T49" fmla="*/ 41 h 58"/>
                    <a:gd name="T50" fmla="*/ 29 w 59"/>
                    <a:gd name="T51" fmla="*/ 58 h 58"/>
                    <a:gd name="T52" fmla="*/ 26 w 59"/>
                    <a:gd name="T53" fmla="*/ 58 h 58"/>
                    <a:gd name="T54" fmla="*/ 26 w 59"/>
                    <a:gd name="T55" fmla="*/ 54 h 58"/>
                    <a:gd name="T56" fmla="*/ 18 w 59"/>
                    <a:gd name="T57" fmla="*/ 51 h 58"/>
                    <a:gd name="T58" fmla="*/ 15 w 59"/>
                    <a:gd name="T59" fmla="*/ 55 h 58"/>
                    <a:gd name="T60" fmla="*/ 7 w 59"/>
                    <a:gd name="T61" fmla="*/ 48 h 58"/>
                    <a:gd name="T62" fmla="*/ 9 w 59"/>
                    <a:gd name="T63" fmla="*/ 45 h 58"/>
                    <a:gd name="T64" fmla="*/ 5 w 59"/>
                    <a:gd name="T65" fmla="*/ 37 h 58"/>
                    <a:gd name="T66" fmla="*/ 1 w 59"/>
                    <a:gd name="T67" fmla="*/ 37 h 58"/>
                    <a:gd name="T68" fmla="*/ 0 w 59"/>
                    <a:gd name="T69" fmla="*/ 26 h 58"/>
                    <a:gd name="T70" fmla="*/ 4 w 59"/>
                    <a:gd name="T71" fmla="*/ 26 h 58"/>
                    <a:gd name="T72" fmla="*/ 7 w 59"/>
                    <a:gd name="T73" fmla="*/ 17 h 58"/>
                    <a:gd name="T74" fmla="*/ 4 w 59"/>
                    <a:gd name="T75" fmla="*/ 15 h 58"/>
                    <a:gd name="T76" fmla="*/ 11 w 59"/>
                    <a:gd name="T77" fmla="*/ 6 h 58"/>
                    <a:gd name="T78" fmla="*/ 14 w 59"/>
                    <a:gd name="T79" fmla="*/ 9 h 58"/>
                    <a:gd name="T80" fmla="*/ 22 w 59"/>
                    <a:gd name="T81" fmla="*/ 5 h 58"/>
                    <a:gd name="T82" fmla="*/ 21 w 59"/>
                    <a:gd name="T83" fmla="*/ 1 h 58"/>
                    <a:gd name="T84" fmla="*/ 29 w 59"/>
                    <a:gd name="T85" fmla="*/ 0 h 58"/>
                    <a:gd name="T86" fmla="*/ 29 w 59"/>
                    <a:gd name="T87" fmla="*/ 12 h 58"/>
                    <a:gd name="T88" fmla="*/ 16 w 59"/>
                    <a:gd name="T89" fmla="*/ 18 h 58"/>
                    <a:gd name="T90" fmla="*/ 18 w 59"/>
                    <a:gd name="T91" fmla="*/ 42 h 58"/>
                    <a:gd name="T92" fmla="*/ 24 w 59"/>
                    <a:gd name="T93" fmla="*/ 45 h 58"/>
                    <a:gd name="T94" fmla="*/ 29 w 59"/>
                    <a:gd name="T95" fmla="*/ 46 h 58"/>
                    <a:gd name="T96" fmla="*/ 29 w 59"/>
                    <a:gd name="T97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9" h="58">
                      <a:moveTo>
                        <a:pt x="52" y="41"/>
                      </a:moveTo>
                      <a:cubicBezTo>
                        <a:pt x="55" y="44"/>
                        <a:pt x="55" y="44"/>
                        <a:pt x="55" y="44"/>
                      </a:cubicBezTo>
                      <a:cubicBezTo>
                        <a:pt x="48" y="52"/>
                        <a:pt x="48" y="52"/>
                        <a:pt x="48" y="52"/>
                      </a:cubicBezTo>
                      <a:cubicBezTo>
                        <a:pt x="45" y="49"/>
                        <a:pt x="45" y="49"/>
                        <a:pt x="45" y="49"/>
                      </a:cubicBezTo>
                      <a:cubicBezTo>
                        <a:pt x="42" y="51"/>
                        <a:pt x="40" y="52"/>
                        <a:pt x="37" y="53"/>
                      </a:cubicBezTo>
                      <a:cubicBezTo>
                        <a:pt x="37" y="58"/>
                        <a:pt x="37" y="58"/>
                        <a:pt x="37" y="58"/>
                      </a:cubicBezTo>
                      <a:cubicBezTo>
                        <a:pt x="29" y="58"/>
                        <a:pt x="29" y="58"/>
                        <a:pt x="29" y="58"/>
                      </a:cubicBezTo>
                      <a:cubicBezTo>
                        <a:pt x="29" y="46"/>
                        <a:pt x="29" y="46"/>
                        <a:pt x="29" y="46"/>
                      </a:cubicBezTo>
                      <a:cubicBezTo>
                        <a:pt x="34" y="46"/>
                        <a:pt x="39" y="44"/>
                        <a:pt x="42" y="40"/>
                      </a:cubicBezTo>
                      <a:cubicBezTo>
                        <a:pt x="48" y="33"/>
                        <a:pt x="47" y="22"/>
                        <a:pt x="40" y="16"/>
                      </a:cubicBezTo>
                      <a:cubicBezTo>
                        <a:pt x="40" y="16"/>
                        <a:pt x="40" y="16"/>
                        <a:pt x="40" y="16"/>
                      </a:cubicBezTo>
                      <a:cubicBezTo>
                        <a:pt x="38" y="15"/>
                        <a:pt x="36" y="14"/>
                        <a:pt x="34" y="13"/>
                      </a:cubicBezTo>
                      <a:cubicBezTo>
                        <a:pt x="33" y="12"/>
                        <a:pt x="31" y="12"/>
                        <a:pt x="29" y="12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33" y="4"/>
                        <a:pt x="33" y="4"/>
                        <a:pt x="33" y="4"/>
                      </a:cubicBezTo>
                      <a:cubicBezTo>
                        <a:pt x="36" y="4"/>
                        <a:pt x="38" y="5"/>
                        <a:pt x="41" y="7"/>
                      </a:cubicBezTo>
                      <a:cubicBezTo>
                        <a:pt x="44" y="3"/>
                        <a:pt x="44" y="3"/>
                        <a:pt x="44" y="3"/>
                      </a:cubicBezTo>
                      <a:cubicBezTo>
                        <a:pt x="52" y="10"/>
                        <a:pt x="52" y="10"/>
                        <a:pt x="52" y="10"/>
                      </a:cubicBezTo>
                      <a:cubicBezTo>
                        <a:pt x="49" y="14"/>
                        <a:pt x="49" y="14"/>
                        <a:pt x="49" y="14"/>
                      </a:cubicBezTo>
                      <a:cubicBezTo>
                        <a:pt x="51" y="16"/>
                        <a:pt x="53" y="19"/>
                        <a:pt x="53" y="22"/>
                      </a:cubicBezTo>
                      <a:cubicBezTo>
                        <a:pt x="58" y="21"/>
                        <a:pt x="58" y="21"/>
                        <a:pt x="58" y="21"/>
                      </a:cubicBezTo>
                      <a:cubicBezTo>
                        <a:pt x="59" y="32"/>
                        <a:pt x="59" y="32"/>
                        <a:pt x="59" y="32"/>
                      </a:cubicBezTo>
                      <a:cubicBezTo>
                        <a:pt x="54" y="32"/>
                        <a:pt x="54" y="32"/>
                        <a:pt x="54" y="32"/>
                      </a:cubicBezTo>
                      <a:cubicBezTo>
                        <a:pt x="54" y="35"/>
                        <a:pt x="53" y="38"/>
                        <a:pt x="52" y="41"/>
                      </a:cubicBezTo>
                      <a:close/>
                      <a:moveTo>
                        <a:pt x="29" y="58"/>
                      </a:moveTo>
                      <a:cubicBezTo>
                        <a:pt x="26" y="58"/>
                        <a:pt x="26" y="58"/>
                        <a:pt x="26" y="58"/>
                      </a:cubicBezTo>
                      <a:cubicBezTo>
                        <a:pt x="26" y="54"/>
                        <a:pt x="26" y="54"/>
                        <a:pt x="26" y="54"/>
                      </a:cubicBezTo>
                      <a:cubicBezTo>
                        <a:pt x="23" y="54"/>
                        <a:pt x="20" y="53"/>
                        <a:pt x="18" y="51"/>
                      </a:cubicBezTo>
                      <a:cubicBezTo>
                        <a:pt x="15" y="55"/>
                        <a:pt x="15" y="55"/>
                        <a:pt x="15" y="55"/>
                      </a:cubicBezTo>
                      <a:cubicBezTo>
                        <a:pt x="7" y="48"/>
                        <a:pt x="7" y="48"/>
                        <a:pt x="7" y="48"/>
                      </a:cubicBezTo>
                      <a:cubicBezTo>
                        <a:pt x="9" y="45"/>
                        <a:pt x="9" y="45"/>
                        <a:pt x="9" y="45"/>
                      </a:cubicBezTo>
                      <a:cubicBezTo>
                        <a:pt x="8" y="42"/>
                        <a:pt x="6" y="40"/>
                        <a:pt x="5" y="37"/>
                      </a:cubicBezTo>
                      <a:cubicBezTo>
                        <a:pt x="1" y="37"/>
                        <a:pt x="1" y="37"/>
                        <a:pt x="1" y="37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4" y="26"/>
                        <a:pt x="4" y="26"/>
                        <a:pt x="4" y="26"/>
                      </a:cubicBezTo>
                      <a:cubicBezTo>
                        <a:pt x="5" y="23"/>
                        <a:pt x="6" y="20"/>
                        <a:pt x="7" y="17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6" y="7"/>
                        <a:pt x="19" y="6"/>
                        <a:pt x="22" y="5"/>
                      </a:cubicBezTo>
                      <a:cubicBezTo>
                        <a:pt x="21" y="1"/>
                        <a:pt x="21" y="1"/>
                        <a:pt x="21" y="1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12"/>
                        <a:pt x="29" y="12"/>
                        <a:pt x="29" y="12"/>
                      </a:cubicBezTo>
                      <a:cubicBezTo>
                        <a:pt x="24" y="12"/>
                        <a:pt x="20" y="14"/>
                        <a:pt x="16" y="18"/>
                      </a:cubicBezTo>
                      <a:cubicBezTo>
                        <a:pt x="10" y="25"/>
                        <a:pt x="11" y="36"/>
                        <a:pt x="18" y="42"/>
                      </a:cubicBezTo>
                      <a:cubicBezTo>
                        <a:pt x="20" y="44"/>
                        <a:pt x="22" y="45"/>
                        <a:pt x="24" y="45"/>
                      </a:cubicBezTo>
                      <a:cubicBezTo>
                        <a:pt x="26" y="46"/>
                        <a:pt x="28" y="46"/>
                        <a:pt x="29" y="46"/>
                      </a:cubicBezTo>
                      <a:lnTo>
                        <a:pt x="29" y="58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8" name="îşḻiḋé"/>
                <p:cNvSpPr/>
                <p:nvPr/>
              </p:nvSpPr>
              <p:spPr bwMode="auto">
                <a:xfrm>
                  <a:off x="3205347" y="2729517"/>
                  <a:ext cx="13480" cy="22057"/>
                </a:xfrm>
                <a:custGeom>
                  <a:avLst/>
                  <a:gdLst>
                    <a:gd name="T0" fmla="*/ 0 w 3"/>
                    <a:gd name="T1" fmla="*/ 5 h 5"/>
                    <a:gd name="T2" fmla="*/ 3 w 3"/>
                    <a:gd name="T3" fmla="*/ 1 h 5"/>
                    <a:gd name="T4" fmla="*/ 0 w 3"/>
                    <a:gd name="T5" fmla="*/ 0 h 5"/>
                    <a:gd name="T6" fmla="*/ 0 w 3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5">
                      <a:moveTo>
                        <a:pt x="0" y="5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1" y="1"/>
                        <a:pt x="0" y="0"/>
                      </a:cubicBezTo>
                      <a:cubicBezTo>
                        <a:pt x="0" y="2"/>
                        <a:pt x="0" y="3"/>
                        <a:pt x="0" y="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9" name="íśḷidè"/>
                <p:cNvSpPr/>
                <p:nvPr/>
              </p:nvSpPr>
              <p:spPr bwMode="auto">
                <a:xfrm>
                  <a:off x="3200445" y="2671922"/>
                  <a:ext cx="49017" cy="53918"/>
                </a:xfrm>
                <a:custGeom>
                  <a:avLst/>
                  <a:gdLst>
                    <a:gd name="T0" fmla="*/ 5 w 11"/>
                    <a:gd name="T1" fmla="*/ 12 h 12"/>
                    <a:gd name="T2" fmla="*/ 6 w 11"/>
                    <a:gd name="T3" fmla="*/ 12 h 12"/>
                    <a:gd name="T4" fmla="*/ 6 w 11"/>
                    <a:gd name="T5" fmla="*/ 12 h 12"/>
                    <a:gd name="T6" fmla="*/ 11 w 11"/>
                    <a:gd name="T7" fmla="*/ 6 h 12"/>
                    <a:gd name="T8" fmla="*/ 11 w 11"/>
                    <a:gd name="T9" fmla="*/ 6 h 12"/>
                    <a:gd name="T10" fmla="*/ 11 w 11"/>
                    <a:gd name="T11" fmla="*/ 5 h 12"/>
                    <a:gd name="T12" fmla="*/ 5 w 11"/>
                    <a:gd name="T13" fmla="*/ 0 h 12"/>
                    <a:gd name="T14" fmla="*/ 4 w 11"/>
                    <a:gd name="T15" fmla="*/ 0 h 12"/>
                    <a:gd name="T16" fmla="*/ 0 w 11"/>
                    <a:gd name="T17" fmla="*/ 3 h 12"/>
                    <a:gd name="T18" fmla="*/ 1 w 11"/>
                    <a:gd name="T19" fmla="*/ 9 h 12"/>
                    <a:gd name="T20" fmla="*/ 5 w 11"/>
                    <a:gd name="T2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" h="12">
                      <a:moveTo>
                        <a:pt x="5" y="12"/>
                      </a:moveTo>
                      <a:cubicBezTo>
                        <a:pt x="5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9" y="11"/>
                        <a:pt x="11" y="8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0" y="2"/>
                        <a:pt x="8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2" y="1"/>
                        <a:pt x="1" y="2"/>
                        <a:pt x="0" y="3"/>
                      </a:cubicBezTo>
                      <a:cubicBezTo>
                        <a:pt x="0" y="5"/>
                        <a:pt x="0" y="7"/>
                        <a:pt x="1" y="9"/>
                      </a:cubicBezTo>
                      <a:cubicBezTo>
                        <a:pt x="2" y="11"/>
                        <a:pt x="3" y="12"/>
                        <a:pt x="5" y="1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0" name="ïśľiďè"/>
                <p:cNvSpPr/>
                <p:nvPr/>
              </p:nvSpPr>
              <p:spPr bwMode="auto">
                <a:xfrm>
                  <a:off x="3293577" y="2712361"/>
                  <a:ext cx="96808" cy="91906"/>
                </a:xfrm>
                <a:custGeom>
                  <a:avLst/>
                  <a:gdLst>
                    <a:gd name="T0" fmla="*/ 12 w 22"/>
                    <a:gd name="T1" fmla="*/ 21 h 21"/>
                    <a:gd name="T2" fmla="*/ 22 w 22"/>
                    <a:gd name="T3" fmla="*/ 21 h 21"/>
                    <a:gd name="T4" fmla="*/ 6 w 22"/>
                    <a:gd name="T5" fmla="*/ 0 h 21"/>
                    <a:gd name="T6" fmla="*/ 0 w 22"/>
                    <a:gd name="T7" fmla="*/ 5 h 21"/>
                    <a:gd name="T8" fmla="*/ 12 w 22"/>
                    <a:gd name="T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1">
                      <a:moveTo>
                        <a:pt x="12" y="21"/>
                      </a:moveTo>
                      <a:cubicBezTo>
                        <a:pt x="22" y="21"/>
                        <a:pt x="22" y="21"/>
                        <a:pt x="22" y="2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3"/>
                        <a:pt x="2" y="5"/>
                        <a:pt x="0" y="5"/>
                      </a:cubicBezTo>
                      <a:lnTo>
                        <a:pt x="12" y="2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1" name="iSľiḓè"/>
                <p:cNvSpPr/>
                <p:nvPr/>
              </p:nvSpPr>
              <p:spPr bwMode="auto">
                <a:xfrm>
                  <a:off x="3258040" y="2671922"/>
                  <a:ext cx="52693" cy="53918"/>
                </a:xfrm>
                <a:custGeom>
                  <a:avLst/>
                  <a:gdLst>
                    <a:gd name="T0" fmla="*/ 8 w 12"/>
                    <a:gd name="T1" fmla="*/ 0 h 12"/>
                    <a:gd name="T2" fmla="*/ 6 w 12"/>
                    <a:gd name="T3" fmla="*/ 0 h 12"/>
                    <a:gd name="T4" fmla="*/ 1 w 12"/>
                    <a:gd name="T5" fmla="*/ 5 h 12"/>
                    <a:gd name="T6" fmla="*/ 1 w 12"/>
                    <a:gd name="T7" fmla="*/ 6 h 12"/>
                    <a:gd name="T8" fmla="*/ 1 w 12"/>
                    <a:gd name="T9" fmla="*/ 6 h 12"/>
                    <a:gd name="T10" fmla="*/ 5 w 12"/>
                    <a:gd name="T11" fmla="*/ 12 h 12"/>
                    <a:gd name="T12" fmla="*/ 6 w 12"/>
                    <a:gd name="T13" fmla="*/ 12 h 12"/>
                    <a:gd name="T14" fmla="*/ 6 w 12"/>
                    <a:gd name="T15" fmla="*/ 12 h 12"/>
                    <a:gd name="T16" fmla="*/ 12 w 12"/>
                    <a:gd name="T17" fmla="*/ 7 h 12"/>
                    <a:gd name="T18" fmla="*/ 12 w 12"/>
                    <a:gd name="T19" fmla="*/ 7 h 12"/>
                    <a:gd name="T20" fmla="*/ 8 w 12"/>
                    <a:gd name="T21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12">
                      <a:moveTo>
                        <a:pt x="8" y="0"/>
                      </a:moveTo>
                      <a:cubicBezTo>
                        <a:pt x="7" y="0"/>
                        <a:pt x="7" y="0"/>
                        <a:pt x="6" y="0"/>
                      </a:cubicBezTo>
                      <a:cubicBezTo>
                        <a:pt x="4" y="0"/>
                        <a:pt x="1" y="2"/>
                        <a:pt x="1" y="5"/>
                      </a:cubicBezTo>
                      <a:cubicBezTo>
                        <a:pt x="1" y="5"/>
                        <a:pt x="1" y="5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0" y="8"/>
                        <a:pt x="2" y="11"/>
                        <a:pt x="5" y="12"/>
                      </a:cubicBezTo>
                      <a:cubicBezTo>
                        <a:pt x="5" y="12"/>
                        <a:pt x="5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9" y="12"/>
                        <a:pt x="11" y="10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4"/>
                        <a:pt x="11" y="1"/>
                        <a:pt x="8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2" name="îşlîde"/>
                <p:cNvSpPr/>
                <p:nvPr/>
              </p:nvSpPr>
              <p:spPr bwMode="auto">
                <a:xfrm>
                  <a:off x="3213925" y="2814070"/>
                  <a:ext cx="220574" cy="180136"/>
                </a:xfrm>
                <a:custGeom>
                  <a:avLst/>
                  <a:gdLst>
                    <a:gd name="T0" fmla="*/ 9 w 50"/>
                    <a:gd name="T1" fmla="*/ 41 h 41"/>
                    <a:gd name="T2" fmla="*/ 39 w 50"/>
                    <a:gd name="T3" fmla="*/ 41 h 41"/>
                    <a:gd name="T4" fmla="*/ 50 w 50"/>
                    <a:gd name="T5" fmla="*/ 0 h 41"/>
                    <a:gd name="T6" fmla="*/ 41 w 50"/>
                    <a:gd name="T7" fmla="*/ 0 h 41"/>
                    <a:gd name="T8" fmla="*/ 31 w 50"/>
                    <a:gd name="T9" fmla="*/ 0 h 41"/>
                    <a:gd name="T10" fmla="*/ 0 w 50"/>
                    <a:gd name="T11" fmla="*/ 0 h 41"/>
                    <a:gd name="T12" fmla="*/ 9 w 50"/>
                    <a:gd name="T13" fmla="*/ 4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" h="41">
                      <a:moveTo>
                        <a:pt x="9" y="41"/>
                      </a:moveTo>
                      <a:cubicBezTo>
                        <a:pt x="39" y="41"/>
                        <a:pt x="39" y="41"/>
                        <a:pt x="39" y="41"/>
                      </a:cubicBezTo>
                      <a:cubicBezTo>
                        <a:pt x="50" y="0"/>
                        <a:pt x="50" y="0"/>
                        <a:pt x="50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14"/>
                        <a:pt x="5" y="28"/>
                        <a:pt x="9" y="4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3" name="íşḷïḓê"/>
                <p:cNvSpPr/>
                <p:nvPr/>
              </p:nvSpPr>
              <p:spPr bwMode="auto">
                <a:xfrm>
                  <a:off x="5735824" y="2010199"/>
                  <a:ext cx="88230" cy="88230"/>
                </a:xfrm>
                <a:custGeom>
                  <a:avLst/>
                  <a:gdLst>
                    <a:gd name="T0" fmla="*/ 17 w 20"/>
                    <a:gd name="T1" fmla="*/ 0 h 20"/>
                    <a:gd name="T2" fmla="*/ 9 w 20"/>
                    <a:gd name="T3" fmla="*/ 0 h 20"/>
                    <a:gd name="T4" fmla="*/ 0 w 20"/>
                    <a:gd name="T5" fmla="*/ 9 h 20"/>
                    <a:gd name="T6" fmla="*/ 0 w 20"/>
                    <a:gd name="T7" fmla="*/ 20 h 20"/>
                    <a:gd name="T8" fmla="*/ 7 w 20"/>
                    <a:gd name="T9" fmla="*/ 20 h 20"/>
                    <a:gd name="T10" fmla="*/ 7 w 20"/>
                    <a:gd name="T11" fmla="*/ 9 h 20"/>
                    <a:gd name="T12" fmla="*/ 9 w 20"/>
                    <a:gd name="T13" fmla="*/ 7 h 20"/>
                    <a:gd name="T14" fmla="*/ 20 w 20"/>
                    <a:gd name="T15" fmla="*/ 7 h 20"/>
                    <a:gd name="T16" fmla="*/ 17 w 20"/>
                    <a:gd name="T1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" h="20">
                      <a:moveTo>
                        <a:pt x="17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4"/>
                        <a:pt x="0" y="9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8"/>
                        <a:pt x="8" y="7"/>
                        <a:pt x="9" y="7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19" y="4"/>
                        <a:pt x="18" y="2"/>
                        <a:pt x="17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4" name="i$liḑê"/>
                <p:cNvSpPr/>
                <p:nvPr/>
              </p:nvSpPr>
              <p:spPr bwMode="auto">
                <a:xfrm>
                  <a:off x="5708865" y="2142544"/>
                  <a:ext cx="198517" cy="149500"/>
                </a:xfrm>
                <a:custGeom>
                  <a:avLst/>
                  <a:gdLst>
                    <a:gd name="T0" fmla="*/ 35 w 45"/>
                    <a:gd name="T1" fmla="*/ 0 h 34"/>
                    <a:gd name="T2" fmla="*/ 29 w 45"/>
                    <a:gd name="T3" fmla="*/ 0 h 34"/>
                    <a:gd name="T4" fmla="*/ 29 w 45"/>
                    <a:gd name="T5" fmla="*/ 9 h 34"/>
                    <a:gd name="T6" fmla="*/ 34 w 45"/>
                    <a:gd name="T7" fmla="*/ 15 h 34"/>
                    <a:gd name="T8" fmla="*/ 31 w 45"/>
                    <a:gd name="T9" fmla="*/ 19 h 34"/>
                    <a:gd name="T10" fmla="*/ 31 w 45"/>
                    <a:gd name="T11" fmla="*/ 19 h 34"/>
                    <a:gd name="T12" fmla="*/ 31 w 45"/>
                    <a:gd name="T13" fmla="*/ 27 h 34"/>
                    <a:gd name="T14" fmla="*/ 29 w 45"/>
                    <a:gd name="T15" fmla="*/ 27 h 34"/>
                    <a:gd name="T16" fmla="*/ 29 w 45"/>
                    <a:gd name="T17" fmla="*/ 34 h 34"/>
                    <a:gd name="T18" fmla="*/ 45 w 45"/>
                    <a:gd name="T19" fmla="*/ 34 h 34"/>
                    <a:gd name="T20" fmla="*/ 35 w 45"/>
                    <a:gd name="T21" fmla="*/ 0 h 34"/>
                    <a:gd name="T22" fmla="*/ 29 w 45"/>
                    <a:gd name="T23" fmla="*/ 0 h 34"/>
                    <a:gd name="T24" fmla="*/ 0 w 45"/>
                    <a:gd name="T25" fmla="*/ 0 h 34"/>
                    <a:gd name="T26" fmla="*/ 0 w 45"/>
                    <a:gd name="T27" fmla="*/ 34 h 34"/>
                    <a:gd name="T28" fmla="*/ 29 w 45"/>
                    <a:gd name="T29" fmla="*/ 34 h 34"/>
                    <a:gd name="T30" fmla="*/ 29 w 45"/>
                    <a:gd name="T31" fmla="*/ 27 h 34"/>
                    <a:gd name="T32" fmla="*/ 27 w 45"/>
                    <a:gd name="T33" fmla="*/ 27 h 34"/>
                    <a:gd name="T34" fmla="*/ 27 w 45"/>
                    <a:gd name="T35" fmla="*/ 19 h 34"/>
                    <a:gd name="T36" fmla="*/ 24 w 45"/>
                    <a:gd name="T37" fmla="*/ 15 h 34"/>
                    <a:gd name="T38" fmla="*/ 29 w 45"/>
                    <a:gd name="T39" fmla="*/ 9 h 34"/>
                    <a:gd name="T40" fmla="*/ 29 w 45"/>
                    <a:gd name="T41" fmla="*/ 9 h 34"/>
                    <a:gd name="T42" fmla="*/ 29 w 45"/>
                    <a:gd name="T43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5" h="34">
                      <a:moveTo>
                        <a:pt x="35" y="0"/>
                      </a:move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9"/>
                        <a:pt x="29" y="9"/>
                        <a:pt x="29" y="9"/>
                      </a:cubicBezTo>
                      <a:cubicBezTo>
                        <a:pt x="32" y="9"/>
                        <a:pt x="34" y="12"/>
                        <a:pt x="34" y="15"/>
                      </a:cubicBezTo>
                      <a:cubicBezTo>
                        <a:pt x="34" y="17"/>
                        <a:pt x="33" y="19"/>
                        <a:pt x="31" y="19"/>
                      </a:cubicBezTo>
                      <a:cubicBezTo>
                        <a:pt x="31" y="19"/>
                        <a:pt x="31" y="19"/>
                        <a:pt x="31" y="19"/>
                      </a:cubicBezTo>
                      <a:cubicBezTo>
                        <a:pt x="31" y="27"/>
                        <a:pt x="31" y="27"/>
                        <a:pt x="31" y="27"/>
                      </a:cubicBezTo>
                      <a:cubicBezTo>
                        <a:pt x="29" y="27"/>
                        <a:pt x="29" y="27"/>
                        <a:pt x="29" y="27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ubicBezTo>
                        <a:pt x="45" y="34"/>
                        <a:pt x="45" y="34"/>
                        <a:pt x="45" y="34"/>
                      </a:cubicBezTo>
                      <a:cubicBezTo>
                        <a:pt x="42" y="22"/>
                        <a:pt x="39" y="11"/>
                        <a:pt x="35" y="0"/>
                      </a:cubicBezTo>
                      <a:close/>
                      <a:moveTo>
                        <a:pt x="29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ubicBezTo>
                        <a:pt x="29" y="27"/>
                        <a:pt x="29" y="27"/>
                        <a:pt x="29" y="27"/>
                      </a:cubicBezTo>
                      <a:cubicBezTo>
                        <a:pt x="27" y="27"/>
                        <a:pt x="27" y="27"/>
                        <a:pt x="27" y="27"/>
                      </a:cubicBezTo>
                      <a:cubicBezTo>
                        <a:pt x="27" y="19"/>
                        <a:pt x="27" y="19"/>
                        <a:pt x="27" y="19"/>
                      </a:cubicBezTo>
                      <a:cubicBezTo>
                        <a:pt x="25" y="19"/>
                        <a:pt x="24" y="17"/>
                        <a:pt x="24" y="15"/>
                      </a:cubicBezTo>
                      <a:cubicBezTo>
                        <a:pt x="24" y="12"/>
                        <a:pt x="26" y="9"/>
                        <a:pt x="29" y="9"/>
                      </a:cubicBezTo>
                      <a:cubicBezTo>
                        <a:pt x="29" y="9"/>
                        <a:pt x="29" y="9"/>
                        <a:pt x="29" y="9"/>
                      </a:cubicBezTo>
                      <a:lnTo>
                        <a:pt x="29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5" name="ïṧľíḍe"/>
                <p:cNvSpPr/>
                <p:nvPr/>
              </p:nvSpPr>
              <p:spPr bwMode="auto">
                <a:xfrm>
                  <a:off x="4269005" y="1537190"/>
                  <a:ext cx="155627" cy="66172"/>
                </a:xfrm>
                <a:custGeom>
                  <a:avLst/>
                  <a:gdLst>
                    <a:gd name="T0" fmla="*/ 0 w 127"/>
                    <a:gd name="T1" fmla="*/ 29 h 54"/>
                    <a:gd name="T2" fmla="*/ 51 w 127"/>
                    <a:gd name="T3" fmla="*/ 54 h 54"/>
                    <a:gd name="T4" fmla="*/ 127 w 127"/>
                    <a:gd name="T5" fmla="*/ 54 h 54"/>
                    <a:gd name="T6" fmla="*/ 15 w 127"/>
                    <a:gd name="T7" fmla="*/ 0 h 54"/>
                    <a:gd name="T8" fmla="*/ 0 w 127"/>
                    <a:gd name="T9" fmla="*/ 29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" h="54">
                      <a:moveTo>
                        <a:pt x="0" y="29"/>
                      </a:moveTo>
                      <a:lnTo>
                        <a:pt x="51" y="54"/>
                      </a:lnTo>
                      <a:lnTo>
                        <a:pt x="127" y="54"/>
                      </a:lnTo>
                      <a:lnTo>
                        <a:pt x="15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6" name="ïś1îḓé"/>
                <p:cNvSpPr/>
                <p:nvPr/>
              </p:nvSpPr>
              <p:spPr bwMode="auto">
                <a:xfrm>
                  <a:off x="4269005" y="1611940"/>
                  <a:ext cx="376202" cy="189939"/>
                </a:xfrm>
                <a:custGeom>
                  <a:avLst/>
                  <a:gdLst>
                    <a:gd name="T0" fmla="*/ 123 w 307"/>
                    <a:gd name="T1" fmla="*/ 155 h 155"/>
                    <a:gd name="T2" fmla="*/ 245 w 307"/>
                    <a:gd name="T3" fmla="*/ 155 h 155"/>
                    <a:gd name="T4" fmla="*/ 245 w 307"/>
                    <a:gd name="T5" fmla="*/ 123 h 155"/>
                    <a:gd name="T6" fmla="*/ 307 w 307"/>
                    <a:gd name="T7" fmla="*/ 123 h 155"/>
                    <a:gd name="T8" fmla="*/ 307 w 307"/>
                    <a:gd name="T9" fmla="*/ 33 h 155"/>
                    <a:gd name="T10" fmla="*/ 245 w 307"/>
                    <a:gd name="T11" fmla="*/ 33 h 155"/>
                    <a:gd name="T12" fmla="*/ 245 w 307"/>
                    <a:gd name="T13" fmla="*/ 0 h 155"/>
                    <a:gd name="T14" fmla="*/ 145 w 307"/>
                    <a:gd name="T15" fmla="*/ 0 h 155"/>
                    <a:gd name="T16" fmla="*/ 123 w 307"/>
                    <a:gd name="T17" fmla="*/ 0 h 155"/>
                    <a:gd name="T18" fmla="*/ 123 w 307"/>
                    <a:gd name="T19" fmla="*/ 62 h 155"/>
                    <a:gd name="T20" fmla="*/ 184 w 307"/>
                    <a:gd name="T21" fmla="*/ 62 h 155"/>
                    <a:gd name="T22" fmla="*/ 184 w 307"/>
                    <a:gd name="T23" fmla="*/ 94 h 155"/>
                    <a:gd name="T24" fmla="*/ 123 w 307"/>
                    <a:gd name="T25" fmla="*/ 94 h 155"/>
                    <a:gd name="T26" fmla="*/ 123 w 307"/>
                    <a:gd name="T27" fmla="*/ 155 h 155"/>
                    <a:gd name="T28" fmla="*/ 0 w 307"/>
                    <a:gd name="T29" fmla="*/ 155 h 155"/>
                    <a:gd name="T30" fmla="*/ 123 w 307"/>
                    <a:gd name="T31" fmla="*/ 155 h 155"/>
                    <a:gd name="T32" fmla="*/ 123 w 307"/>
                    <a:gd name="T33" fmla="*/ 94 h 155"/>
                    <a:gd name="T34" fmla="*/ 62 w 307"/>
                    <a:gd name="T35" fmla="*/ 94 h 155"/>
                    <a:gd name="T36" fmla="*/ 62 w 307"/>
                    <a:gd name="T37" fmla="*/ 62 h 155"/>
                    <a:gd name="T38" fmla="*/ 62 w 307"/>
                    <a:gd name="T39" fmla="*/ 62 h 155"/>
                    <a:gd name="T40" fmla="*/ 123 w 307"/>
                    <a:gd name="T41" fmla="*/ 62 h 155"/>
                    <a:gd name="T42" fmla="*/ 123 w 307"/>
                    <a:gd name="T43" fmla="*/ 0 h 155"/>
                    <a:gd name="T44" fmla="*/ 65 w 307"/>
                    <a:gd name="T45" fmla="*/ 0 h 155"/>
                    <a:gd name="T46" fmla="*/ 0 w 307"/>
                    <a:gd name="T47" fmla="*/ 0 h 155"/>
                    <a:gd name="T48" fmla="*/ 0 w 307"/>
                    <a:gd name="T49" fmla="*/ 155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07" h="155">
                      <a:moveTo>
                        <a:pt x="123" y="155"/>
                      </a:moveTo>
                      <a:lnTo>
                        <a:pt x="245" y="155"/>
                      </a:lnTo>
                      <a:lnTo>
                        <a:pt x="245" y="123"/>
                      </a:lnTo>
                      <a:lnTo>
                        <a:pt x="307" y="123"/>
                      </a:lnTo>
                      <a:lnTo>
                        <a:pt x="307" y="33"/>
                      </a:lnTo>
                      <a:lnTo>
                        <a:pt x="245" y="33"/>
                      </a:lnTo>
                      <a:lnTo>
                        <a:pt x="245" y="0"/>
                      </a:lnTo>
                      <a:lnTo>
                        <a:pt x="145" y="0"/>
                      </a:lnTo>
                      <a:lnTo>
                        <a:pt x="123" y="0"/>
                      </a:lnTo>
                      <a:lnTo>
                        <a:pt x="123" y="62"/>
                      </a:lnTo>
                      <a:lnTo>
                        <a:pt x="184" y="62"/>
                      </a:lnTo>
                      <a:lnTo>
                        <a:pt x="184" y="94"/>
                      </a:lnTo>
                      <a:lnTo>
                        <a:pt x="123" y="94"/>
                      </a:lnTo>
                      <a:lnTo>
                        <a:pt x="123" y="155"/>
                      </a:lnTo>
                      <a:close/>
                      <a:moveTo>
                        <a:pt x="0" y="155"/>
                      </a:moveTo>
                      <a:lnTo>
                        <a:pt x="123" y="155"/>
                      </a:lnTo>
                      <a:lnTo>
                        <a:pt x="123" y="94"/>
                      </a:lnTo>
                      <a:lnTo>
                        <a:pt x="62" y="94"/>
                      </a:lnTo>
                      <a:lnTo>
                        <a:pt x="62" y="62"/>
                      </a:lnTo>
                      <a:lnTo>
                        <a:pt x="62" y="62"/>
                      </a:lnTo>
                      <a:lnTo>
                        <a:pt x="123" y="62"/>
                      </a:lnTo>
                      <a:lnTo>
                        <a:pt x="123" y="0"/>
                      </a:lnTo>
                      <a:lnTo>
                        <a:pt x="65" y="0"/>
                      </a:lnTo>
                      <a:lnTo>
                        <a:pt x="0" y="0"/>
                      </a:lnTo>
                      <a:lnTo>
                        <a:pt x="0" y="155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7" name="íṥ1îḍè"/>
                <p:cNvSpPr/>
                <p:nvPr/>
              </p:nvSpPr>
              <p:spPr bwMode="auto">
                <a:xfrm>
                  <a:off x="3637918" y="1788400"/>
                  <a:ext cx="84553" cy="142148"/>
                </a:xfrm>
                <a:custGeom>
                  <a:avLst/>
                  <a:gdLst>
                    <a:gd name="T0" fmla="*/ 0 w 19"/>
                    <a:gd name="T1" fmla="*/ 22 h 32"/>
                    <a:gd name="T2" fmla="*/ 0 w 19"/>
                    <a:gd name="T3" fmla="*/ 27 h 32"/>
                    <a:gd name="T4" fmla="*/ 6 w 19"/>
                    <a:gd name="T5" fmla="*/ 32 h 32"/>
                    <a:gd name="T6" fmla="*/ 14 w 19"/>
                    <a:gd name="T7" fmla="*/ 32 h 32"/>
                    <a:gd name="T8" fmla="*/ 19 w 19"/>
                    <a:gd name="T9" fmla="*/ 27 h 32"/>
                    <a:gd name="T10" fmla="*/ 19 w 19"/>
                    <a:gd name="T11" fmla="*/ 22 h 32"/>
                    <a:gd name="T12" fmla="*/ 12 w 19"/>
                    <a:gd name="T13" fmla="*/ 22 h 32"/>
                    <a:gd name="T14" fmla="*/ 12 w 19"/>
                    <a:gd name="T15" fmla="*/ 18 h 32"/>
                    <a:gd name="T16" fmla="*/ 19 w 19"/>
                    <a:gd name="T17" fmla="*/ 18 h 32"/>
                    <a:gd name="T18" fmla="*/ 19 w 19"/>
                    <a:gd name="T19" fmla="*/ 12 h 32"/>
                    <a:gd name="T20" fmla="*/ 12 w 19"/>
                    <a:gd name="T21" fmla="*/ 12 h 32"/>
                    <a:gd name="T22" fmla="*/ 12 w 19"/>
                    <a:gd name="T23" fmla="*/ 8 h 32"/>
                    <a:gd name="T24" fmla="*/ 19 w 19"/>
                    <a:gd name="T25" fmla="*/ 8 h 32"/>
                    <a:gd name="T26" fmla="*/ 19 w 19"/>
                    <a:gd name="T27" fmla="*/ 6 h 32"/>
                    <a:gd name="T28" fmla="*/ 14 w 19"/>
                    <a:gd name="T29" fmla="*/ 0 h 32"/>
                    <a:gd name="T30" fmla="*/ 6 w 19"/>
                    <a:gd name="T31" fmla="*/ 0 h 32"/>
                    <a:gd name="T32" fmla="*/ 0 w 19"/>
                    <a:gd name="T33" fmla="*/ 6 h 32"/>
                    <a:gd name="T34" fmla="*/ 0 w 19"/>
                    <a:gd name="T35" fmla="*/ 8 h 32"/>
                    <a:gd name="T36" fmla="*/ 7 w 19"/>
                    <a:gd name="T37" fmla="*/ 8 h 32"/>
                    <a:gd name="T38" fmla="*/ 7 w 19"/>
                    <a:gd name="T39" fmla="*/ 12 h 32"/>
                    <a:gd name="T40" fmla="*/ 0 w 19"/>
                    <a:gd name="T41" fmla="*/ 12 h 32"/>
                    <a:gd name="T42" fmla="*/ 0 w 19"/>
                    <a:gd name="T43" fmla="*/ 18 h 32"/>
                    <a:gd name="T44" fmla="*/ 7 w 19"/>
                    <a:gd name="T45" fmla="*/ 18 h 32"/>
                    <a:gd name="T46" fmla="*/ 7 w 19"/>
                    <a:gd name="T47" fmla="*/ 22 h 32"/>
                    <a:gd name="T48" fmla="*/ 0 w 19"/>
                    <a:gd name="T49" fmla="*/ 2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9" h="32">
                      <a:moveTo>
                        <a:pt x="0" y="22"/>
                      </a:move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30"/>
                        <a:pt x="3" y="32"/>
                        <a:pt x="6" y="32"/>
                      </a:cubicBezTo>
                      <a:cubicBezTo>
                        <a:pt x="14" y="32"/>
                        <a:pt x="14" y="32"/>
                        <a:pt x="14" y="32"/>
                      </a:cubicBezTo>
                      <a:cubicBezTo>
                        <a:pt x="17" y="32"/>
                        <a:pt x="19" y="30"/>
                        <a:pt x="19" y="27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2" y="22"/>
                        <a:pt x="12" y="22"/>
                        <a:pt x="12" y="22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2" y="12"/>
                        <a:pt x="12" y="12"/>
                        <a:pt x="12" y="12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9" y="3"/>
                        <a:pt x="17" y="0"/>
                        <a:pt x="14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6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7" y="22"/>
                        <a:pt x="7" y="22"/>
                        <a:pt x="7" y="22"/>
                      </a:cubicBez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8" name="iŝlîḑe"/>
                <p:cNvSpPr/>
                <p:nvPr/>
              </p:nvSpPr>
              <p:spPr bwMode="auto">
                <a:xfrm>
                  <a:off x="3615860" y="1917068"/>
                  <a:ext cx="132345" cy="83328"/>
                </a:xfrm>
                <a:custGeom>
                  <a:avLst/>
                  <a:gdLst>
                    <a:gd name="T0" fmla="*/ 0 w 30"/>
                    <a:gd name="T1" fmla="*/ 0 h 19"/>
                    <a:gd name="T2" fmla="*/ 10 w 30"/>
                    <a:gd name="T3" fmla="*/ 9 h 19"/>
                    <a:gd name="T4" fmla="*/ 13 w 30"/>
                    <a:gd name="T5" fmla="*/ 9 h 19"/>
                    <a:gd name="T6" fmla="*/ 13 w 30"/>
                    <a:gd name="T7" fmla="*/ 15 h 19"/>
                    <a:gd name="T8" fmla="*/ 9 w 30"/>
                    <a:gd name="T9" fmla="*/ 15 h 19"/>
                    <a:gd name="T10" fmla="*/ 9 w 30"/>
                    <a:gd name="T11" fmla="*/ 19 h 19"/>
                    <a:gd name="T12" fmla="*/ 21 w 30"/>
                    <a:gd name="T13" fmla="*/ 19 h 19"/>
                    <a:gd name="T14" fmla="*/ 21 w 30"/>
                    <a:gd name="T15" fmla="*/ 15 h 19"/>
                    <a:gd name="T16" fmla="*/ 17 w 30"/>
                    <a:gd name="T17" fmla="*/ 15 h 19"/>
                    <a:gd name="T18" fmla="*/ 17 w 30"/>
                    <a:gd name="T19" fmla="*/ 9 h 19"/>
                    <a:gd name="T20" fmla="*/ 20 w 30"/>
                    <a:gd name="T21" fmla="*/ 9 h 19"/>
                    <a:gd name="T22" fmla="*/ 30 w 30"/>
                    <a:gd name="T23" fmla="*/ 0 h 19"/>
                    <a:gd name="T24" fmla="*/ 26 w 30"/>
                    <a:gd name="T25" fmla="*/ 0 h 19"/>
                    <a:gd name="T26" fmla="*/ 20 w 30"/>
                    <a:gd name="T27" fmla="*/ 5 h 19"/>
                    <a:gd name="T28" fmla="*/ 10 w 30"/>
                    <a:gd name="T29" fmla="*/ 5 h 19"/>
                    <a:gd name="T30" fmla="*/ 4 w 30"/>
                    <a:gd name="T31" fmla="*/ 0 h 19"/>
                    <a:gd name="T32" fmla="*/ 0 w 30"/>
                    <a:gd name="T3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0" h="19">
                      <a:moveTo>
                        <a:pt x="0" y="0"/>
                      </a:moveTo>
                      <a:cubicBezTo>
                        <a:pt x="1" y="5"/>
                        <a:pt x="5" y="9"/>
                        <a:pt x="10" y="9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ubicBezTo>
                        <a:pt x="21" y="15"/>
                        <a:pt x="21" y="15"/>
                        <a:pt x="21" y="15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17" y="9"/>
                        <a:pt x="17" y="9"/>
                        <a:pt x="17" y="9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5" y="9"/>
                        <a:pt x="29" y="5"/>
                        <a:pt x="30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5" y="2"/>
                        <a:pt x="23" y="5"/>
                        <a:pt x="2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7" y="5"/>
                        <a:pt x="4" y="2"/>
                        <a:pt x="4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9" name="ïşļídé"/>
                <p:cNvSpPr/>
                <p:nvPr/>
              </p:nvSpPr>
              <p:spPr bwMode="auto">
                <a:xfrm>
                  <a:off x="5369426" y="2200138"/>
                  <a:ext cx="269591" cy="136021"/>
                </a:xfrm>
                <a:custGeom>
                  <a:avLst/>
                  <a:gdLst>
                    <a:gd name="T0" fmla="*/ 53 w 61"/>
                    <a:gd name="T1" fmla="*/ 22 h 31"/>
                    <a:gd name="T2" fmla="*/ 61 w 61"/>
                    <a:gd name="T3" fmla="*/ 11 h 31"/>
                    <a:gd name="T4" fmla="*/ 53 w 61"/>
                    <a:gd name="T5" fmla="*/ 1 h 31"/>
                    <a:gd name="T6" fmla="*/ 53 w 61"/>
                    <a:gd name="T7" fmla="*/ 5 h 31"/>
                    <a:gd name="T8" fmla="*/ 57 w 61"/>
                    <a:gd name="T9" fmla="*/ 11 h 31"/>
                    <a:gd name="T10" fmla="*/ 53 w 61"/>
                    <a:gd name="T11" fmla="*/ 17 h 31"/>
                    <a:gd name="T12" fmla="*/ 53 w 61"/>
                    <a:gd name="T13" fmla="*/ 22 h 31"/>
                    <a:gd name="T14" fmla="*/ 26 w 61"/>
                    <a:gd name="T15" fmla="*/ 31 h 31"/>
                    <a:gd name="T16" fmla="*/ 46 w 61"/>
                    <a:gd name="T17" fmla="*/ 21 h 31"/>
                    <a:gd name="T18" fmla="*/ 51 w 61"/>
                    <a:gd name="T19" fmla="*/ 22 h 31"/>
                    <a:gd name="T20" fmla="*/ 53 w 61"/>
                    <a:gd name="T21" fmla="*/ 22 h 31"/>
                    <a:gd name="T22" fmla="*/ 53 w 61"/>
                    <a:gd name="T23" fmla="*/ 17 h 31"/>
                    <a:gd name="T24" fmla="*/ 51 w 61"/>
                    <a:gd name="T25" fmla="*/ 17 h 31"/>
                    <a:gd name="T26" fmla="*/ 49 w 61"/>
                    <a:gd name="T27" fmla="*/ 17 h 31"/>
                    <a:gd name="T28" fmla="*/ 52 w 61"/>
                    <a:gd name="T29" fmla="*/ 5 h 31"/>
                    <a:gd name="T30" fmla="*/ 52 w 61"/>
                    <a:gd name="T31" fmla="*/ 5 h 31"/>
                    <a:gd name="T32" fmla="*/ 52 w 61"/>
                    <a:gd name="T33" fmla="*/ 5 h 31"/>
                    <a:gd name="T34" fmla="*/ 53 w 61"/>
                    <a:gd name="T35" fmla="*/ 5 h 31"/>
                    <a:gd name="T36" fmla="*/ 53 w 61"/>
                    <a:gd name="T37" fmla="*/ 1 h 31"/>
                    <a:gd name="T38" fmla="*/ 51 w 61"/>
                    <a:gd name="T39" fmla="*/ 0 h 31"/>
                    <a:gd name="T40" fmla="*/ 51 w 61"/>
                    <a:gd name="T41" fmla="*/ 0 h 31"/>
                    <a:gd name="T42" fmla="*/ 1 w 61"/>
                    <a:gd name="T43" fmla="*/ 0 h 31"/>
                    <a:gd name="T44" fmla="*/ 0 w 61"/>
                    <a:gd name="T45" fmla="*/ 5 h 31"/>
                    <a:gd name="T46" fmla="*/ 26 w 61"/>
                    <a:gd name="T47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1" h="31">
                      <a:moveTo>
                        <a:pt x="53" y="22"/>
                      </a:moveTo>
                      <a:cubicBezTo>
                        <a:pt x="58" y="21"/>
                        <a:pt x="61" y="16"/>
                        <a:pt x="61" y="11"/>
                      </a:cubicBezTo>
                      <a:cubicBezTo>
                        <a:pt x="61" y="6"/>
                        <a:pt x="58" y="1"/>
                        <a:pt x="53" y="1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5" y="6"/>
                        <a:pt x="57" y="8"/>
                        <a:pt x="57" y="11"/>
                      </a:cubicBezTo>
                      <a:cubicBezTo>
                        <a:pt x="57" y="14"/>
                        <a:pt x="55" y="16"/>
                        <a:pt x="53" y="17"/>
                      </a:cubicBezTo>
                      <a:lnTo>
                        <a:pt x="53" y="22"/>
                      </a:lnTo>
                      <a:close/>
                      <a:moveTo>
                        <a:pt x="26" y="31"/>
                      </a:moveTo>
                      <a:cubicBezTo>
                        <a:pt x="34" y="31"/>
                        <a:pt x="41" y="27"/>
                        <a:pt x="46" y="21"/>
                      </a:cubicBezTo>
                      <a:cubicBezTo>
                        <a:pt x="47" y="22"/>
                        <a:pt x="49" y="22"/>
                        <a:pt x="51" y="22"/>
                      </a:cubicBezTo>
                      <a:cubicBezTo>
                        <a:pt x="51" y="22"/>
                        <a:pt x="52" y="22"/>
                        <a:pt x="53" y="22"/>
                      </a:cubicBezTo>
                      <a:cubicBezTo>
                        <a:pt x="53" y="17"/>
                        <a:pt x="53" y="17"/>
                        <a:pt x="53" y="17"/>
                      </a:cubicBezTo>
                      <a:cubicBezTo>
                        <a:pt x="52" y="17"/>
                        <a:pt x="51" y="17"/>
                        <a:pt x="51" y="17"/>
                      </a:cubicBezTo>
                      <a:cubicBezTo>
                        <a:pt x="50" y="17"/>
                        <a:pt x="49" y="17"/>
                        <a:pt x="49" y="17"/>
                      </a:cubicBezTo>
                      <a:cubicBezTo>
                        <a:pt x="51" y="13"/>
                        <a:pt x="52" y="9"/>
                        <a:pt x="52" y="5"/>
                      </a:cubicBezTo>
                      <a:cubicBezTo>
                        <a:pt x="52" y="5"/>
                        <a:pt x="52" y="5"/>
                        <a:pt x="52" y="5"/>
                      </a:cubicBezTo>
                      <a:cubicBezTo>
                        <a:pt x="52" y="5"/>
                        <a:pt x="52" y="5"/>
                        <a:pt x="52" y="5"/>
                      </a:cubicBezTo>
                      <a:cubicBezTo>
                        <a:pt x="52" y="5"/>
                        <a:pt x="52" y="5"/>
                        <a:pt x="53" y="5"/>
                      </a:cubicBezTo>
                      <a:cubicBezTo>
                        <a:pt x="53" y="1"/>
                        <a:pt x="53" y="1"/>
                        <a:pt x="53" y="1"/>
                      </a:cubicBezTo>
                      <a:cubicBezTo>
                        <a:pt x="52" y="0"/>
                        <a:pt x="52" y="0"/>
                        <a:pt x="51" y="0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2"/>
                        <a:pt x="0" y="3"/>
                        <a:pt x="0" y="5"/>
                      </a:cubicBezTo>
                      <a:cubicBezTo>
                        <a:pt x="0" y="19"/>
                        <a:pt x="12" y="31"/>
                        <a:pt x="26" y="31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0" name="išľîḋe"/>
                <p:cNvSpPr/>
                <p:nvPr/>
              </p:nvSpPr>
              <p:spPr bwMode="auto">
                <a:xfrm>
                  <a:off x="5369426" y="2345962"/>
                  <a:ext cx="247533" cy="22057"/>
                </a:xfrm>
                <a:prstGeom prst="rect">
                  <a:avLst/>
                </a:pr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1" name="ïśļiḓê"/>
                <p:cNvSpPr/>
                <p:nvPr/>
              </p:nvSpPr>
              <p:spPr bwMode="auto">
                <a:xfrm>
                  <a:off x="5427020" y="2080048"/>
                  <a:ext cx="44115" cy="115189"/>
                </a:xfrm>
                <a:custGeom>
                  <a:avLst/>
                  <a:gdLst>
                    <a:gd name="T0" fmla="*/ 3 w 10"/>
                    <a:gd name="T1" fmla="*/ 19 h 26"/>
                    <a:gd name="T2" fmla="*/ 5 w 10"/>
                    <a:gd name="T3" fmla="*/ 25 h 26"/>
                    <a:gd name="T4" fmla="*/ 9 w 10"/>
                    <a:gd name="T5" fmla="*/ 16 h 26"/>
                    <a:gd name="T6" fmla="*/ 7 w 10"/>
                    <a:gd name="T7" fmla="*/ 11 h 26"/>
                    <a:gd name="T8" fmla="*/ 6 w 10"/>
                    <a:gd name="T9" fmla="*/ 7 h 26"/>
                    <a:gd name="T10" fmla="*/ 4 w 10"/>
                    <a:gd name="T11" fmla="*/ 2 h 26"/>
                    <a:gd name="T12" fmla="*/ 1 w 10"/>
                    <a:gd name="T13" fmla="*/ 11 h 26"/>
                    <a:gd name="T14" fmla="*/ 3 w 10"/>
                    <a:gd name="T15" fmla="*/ 19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6">
                      <a:moveTo>
                        <a:pt x="3" y="19"/>
                      </a:moveTo>
                      <a:cubicBezTo>
                        <a:pt x="0" y="21"/>
                        <a:pt x="2" y="26"/>
                        <a:pt x="5" y="25"/>
                      </a:cubicBezTo>
                      <a:cubicBezTo>
                        <a:pt x="9" y="23"/>
                        <a:pt x="10" y="19"/>
                        <a:pt x="9" y="16"/>
                      </a:cubicBezTo>
                      <a:cubicBezTo>
                        <a:pt x="9" y="14"/>
                        <a:pt x="7" y="12"/>
                        <a:pt x="7" y="11"/>
                      </a:cubicBezTo>
                      <a:cubicBezTo>
                        <a:pt x="6" y="10"/>
                        <a:pt x="5" y="7"/>
                        <a:pt x="6" y="7"/>
                      </a:cubicBezTo>
                      <a:cubicBezTo>
                        <a:pt x="9" y="5"/>
                        <a:pt x="7" y="0"/>
                        <a:pt x="4" y="2"/>
                      </a:cubicBezTo>
                      <a:cubicBezTo>
                        <a:pt x="1" y="4"/>
                        <a:pt x="0" y="8"/>
                        <a:pt x="1" y="11"/>
                      </a:cubicBezTo>
                      <a:cubicBezTo>
                        <a:pt x="1" y="12"/>
                        <a:pt x="6" y="19"/>
                        <a:pt x="3" y="19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2" name="işlïḑe"/>
                <p:cNvSpPr/>
                <p:nvPr/>
              </p:nvSpPr>
              <p:spPr bwMode="auto">
                <a:xfrm>
                  <a:off x="5488291" y="2080048"/>
                  <a:ext cx="44115" cy="115189"/>
                </a:xfrm>
                <a:custGeom>
                  <a:avLst/>
                  <a:gdLst>
                    <a:gd name="T0" fmla="*/ 4 w 10"/>
                    <a:gd name="T1" fmla="*/ 19 h 26"/>
                    <a:gd name="T2" fmla="*/ 5 w 10"/>
                    <a:gd name="T3" fmla="*/ 25 h 26"/>
                    <a:gd name="T4" fmla="*/ 9 w 10"/>
                    <a:gd name="T5" fmla="*/ 16 h 26"/>
                    <a:gd name="T6" fmla="*/ 7 w 10"/>
                    <a:gd name="T7" fmla="*/ 11 h 26"/>
                    <a:gd name="T8" fmla="*/ 7 w 10"/>
                    <a:gd name="T9" fmla="*/ 7 h 26"/>
                    <a:gd name="T10" fmla="*/ 4 w 10"/>
                    <a:gd name="T11" fmla="*/ 2 h 26"/>
                    <a:gd name="T12" fmla="*/ 1 w 10"/>
                    <a:gd name="T13" fmla="*/ 11 h 26"/>
                    <a:gd name="T14" fmla="*/ 4 w 10"/>
                    <a:gd name="T15" fmla="*/ 19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26">
                      <a:moveTo>
                        <a:pt x="4" y="19"/>
                      </a:moveTo>
                      <a:cubicBezTo>
                        <a:pt x="1" y="21"/>
                        <a:pt x="2" y="26"/>
                        <a:pt x="5" y="25"/>
                      </a:cubicBezTo>
                      <a:cubicBezTo>
                        <a:pt x="9" y="23"/>
                        <a:pt x="10" y="19"/>
                        <a:pt x="9" y="16"/>
                      </a:cubicBezTo>
                      <a:cubicBezTo>
                        <a:pt x="9" y="14"/>
                        <a:pt x="8" y="12"/>
                        <a:pt x="7" y="11"/>
                      </a:cubicBezTo>
                      <a:cubicBezTo>
                        <a:pt x="6" y="10"/>
                        <a:pt x="5" y="7"/>
                        <a:pt x="7" y="7"/>
                      </a:cubicBezTo>
                      <a:cubicBezTo>
                        <a:pt x="10" y="5"/>
                        <a:pt x="7" y="0"/>
                        <a:pt x="4" y="2"/>
                      </a:cubicBezTo>
                      <a:cubicBezTo>
                        <a:pt x="1" y="4"/>
                        <a:pt x="0" y="8"/>
                        <a:pt x="1" y="11"/>
                      </a:cubicBezTo>
                      <a:cubicBezTo>
                        <a:pt x="2" y="12"/>
                        <a:pt x="6" y="19"/>
                        <a:pt x="4" y="19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3" name="ïṩḷiďê"/>
                <p:cNvSpPr/>
                <p:nvPr/>
              </p:nvSpPr>
              <p:spPr bwMode="auto">
                <a:xfrm>
                  <a:off x="4794707" y="1638899"/>
                  <a:ext cx="220574" cy="220574"/>
                </a:xfrm>
                <a:custGeom>
                  <a:avLst/>
                  <a:gdLst>
                    <a:gd name="T0" fmla="*/ 25 w 50"/>
                    <a:gd name="T1" fmla="*/ 47 h 50"/>
                    <a:gd name="T2" fmla="*/ 29 w 50"/>
                    <a:gd name="T3" fmla="*/ 46 h 50"/>
                    <a:gd name="T4" fmla="*/ 30 w 50"/>
                    <a:gd name="T5" fmla="*/ 50 h 50"/>
                    <a:gd name="T6" fmla="*/ 39 w 50"/>
                    <a:gd name="T7" fmla="*/ 46 h 50"/>
                    <a:gd name="T8" fmla="*/ 38 w 50"/>
                    <a:gd name="T9" fmla="*/ 43 h 50"/>
                    <a:gd name="T10" fmla="*/ 43 w 50"/>
                    <a:gd name="T11" fmla="*/ 37 h 50"/>
                    <a:gd name="T12" fmla="*/ 46 w 50"/>
                    <a:gd name="T13" fmla="*/ 39 h 50"/>
                    <a:gd name="T14" fmla="*/ 50 w 50"/>
                    <a:gd name="T15" fmla="*/ 30 h 50"/>
                    <a:gd name="T16" fmla="*/ 46 w 50"/>
                    <a:gd name="T17" fmla="*/ 29 h 50"/>
                    <a:gd name="T18" fmla="*/ 46 w 50"/>
                    <a:gd name="T19" fmla="*/ 21 h 50"/>
                    <a:gd name="T20" fmla="*/ 50 w 50"/>
                    <a:gd name="T21" fmla="*/ 20 h 50"/>
                    <a:gd name="T22" fmla="*/ 46 w 50"/>
                    <a:gd name="T23" fmla="*/ 11 h 50"/>
                    <a:gd name="T24" fmla="*/ 43 w 50"/>
                    <a:gd name="T25" fmla="*/ 12 h 50"/>
                    <a:gd name="T26" fmla="*/ 37 w 50"/>
                    <a:gd name="T27" fmla="*/ 7 h 50"/>
                    <a:gd name="T28" fmla="*/ 39 w 50"/>
                    <a:gd name="T29" fmla="*/ 4 h 50"/>
                    <a:gd name="T30" fmla="*/ 30 w 50"/>
                    <a:gd name="T31" fmla="*/ 0 h 50"/>
                    <a:gd name="T32" fmla="*/ 29 w 50"/>
                    <a:gd name="T33" fmla="*/ 4 h 50"/>
                    <a:gd name="T34" fmla="*/ 25 w 50"/>
                    <a:gd name="T35" fmla="*/ 3 h 50"/>
                    <a:gd name="T36" fmla="*/ 25 w 50"/>
                    <a:gd name="T37" fmla="*/ 10 h 50"/>
                    <a:gd name="T38" fmla="*/ 38 w 50"/>
                    <a:gd name="T39" fmla="*/ 19 h 50"/>
                    <a:gd name="T40" fmla="*/ 31 w 50"/>
                    <a:gd name="T41" fmla="*/ 38 h 50"/>
                    <a:gd name="T42" fmla="*/ 25 w 50"/>
                    <a:gd name="T43" fmla="*/ 40 h 50"/>
                    <a:gd name="T44" fmla="*/ 25 w 50"/>
                    <a:gd name="T45" fmla="*/ 40 h 50"/>
                    <a:gd name="T46" fmla="*/ 25 w 50"/>
                    <a:gd name="T47" fmla="*/ 47 h 50"/>
                    <a:gd name="T48" fmla="*/ 4 w 50"/>
                    <a:gd name="T49" fmla="*/ 29 h 50"/>
                    <a:gd name="T50" fmla="*/ 0 w 50"/>
                    <a:gd name="T51" fmla="*/ 31 h 50"/>
                    <a:gd name="T52" fmla="*/ 4 w 50"/>
                    <a:gd name="T53" fmla="*/ 39 h 50"/>
                    <a:gd name="T54" fmla="*/ 7 w 50"/>
                    <a:gd name="T55" fmla="*/ 38 h 50"/>
                    <a:gd name="T56" fmla="*/ 13 w 50"/>
                    <a:gd name="T57" fmla="*/ 43 h 50"/>
                    <a:gd name="T58" fmla="*/ 11 w 50"/>
                    <a:gd name="T59" fmla="*/ 46 h 50"/>
                    <a:gd name="T60" fmla="*/ 20 w 50"/>
                    <a:gd name="T61" fmla="*/ 50 h 50"/>
                    <a:gd name="T62" fmla="*/ 21 w 50"/>
                    <a:gd name="T63" fmla="*/ 46 h 50"/>
                    <a:gd name="T64" fmla="*/ 25 w 50"/>
                    <a:gd name="T65" fmla="*/ 47 h 50"/>
                    <a:gd name="T66" fmla="*/ 25 w 50"/>
                    <a:gd name="T67" fmla="*/ 40 h 50"/>
                    <a:gd name="T68" fmla="*/ 12 w 50"/>
                    <a:gd name="T69" fmla="*/ 31 h 50"/>
                    <a:gd name="T70" fmla="*/ 19 w 50"/>
                    <a:gd name="T71" fmla="*/ 12 h 50"/>
                    <a:gd name="T72" fmla="*/ 19 w 50"/>
                    <a:gd name="T73" fmla="*/ 12 h 50"/>
                    <a:gd name="T74" fmla="*/ 25 w 50"/>
                    <a:gd name="T75" fmla="*/ 10 h 50"/>
                    <a:gd name="T76" fmla="*/ 25 w 50"/>
                    <a:gd name="T77" fmla="*/ 10 h 50"/>
                    <a:gd name="T78" fmla="*/ 25 w 50"/>
                    <a:gd name="T79" fmla="*/ 3 h 50"/>
                    <a:gd name="T80" fmla="*/ 21 w 50"/>
                    <a:gd name="T81" fmla="*/ 4 h 50"/>
                    <a:gd name="T82" fmla="*/ 19 w 50"/>
                    <a:gd name="T83" fmla="*/ 0 h 50"/>
                    <a:gd name="T84" fmla="*/ 11 w 50"/>
                    <a:gd name="T85" fmla="*/ 4 h 50"/>
                    <a:gd name="T86" fmla="*/ 12 w 50"/>
                    <a:gd name="T87" fmla="*/ 7 h 50"/>
                    <a:gd name="T88" fmla="*/ 7 w 50"/>
                    <a:gd name="T89" fmla="*/ 13 h 50"/>
                    <a:gd name="T90" fmla="*/ 4 w 50"/>
                    <a:gd name="T91" fmla="*/ 11 h 50"/>
                    <a:gd name="T92" fmla="*/ 0 w 50"/>
                    <a:gd name="T93" fmla="*/ 20 h 50"/>
                    <a:gd name="T94" fmla="*/ 4 w 50"/>
                    <a:gd name="T95" fmla="*/ 21 h 50"/>
                    <a:gd name="T96" fmla="*/ 4 w 50"/>
                    <a:gd name="T97" fmla="*/ 29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0" h="50">
                      <a:moveTo>
                        <a:pt x="25" y="47"/>
                      </a:moveTo>
                      <a:cubicBezTo>
                        <a:pt x="26" y="47"/>
                        <a:pt x="28" y="47"/>
                        <a:pt x="29" y="46"/>
                      </a:cubicBezTo>
                      <a:cubicBezTo>
                        <a:pt x="30" y="50"/>
                        <a:pt x="30" y="50"/>
                        <a:pt x="30" y="50"/>
                      </a:cubicBezTo>
                      <a:cubicBezTo>
                        <a:pt x="39" y="46"/>
                        <a:pt x="39" y="46"/>
                        <a:pt x="39" y="46"/>
                      </a:cubicBezTo>
                      <a:cubicBezTo>
                        <a:pt x="38" y="43"/>
                        <a:pt x="38" y="43"/>
                        <a:pt x="38" y="43"/>
                      </a:cubicBezTo>
                      <a:cubicBezTo>
                        <a:pt x="40" y="41"/>
                        <a:pt x="41" y="39"/>
                        <a:pt x="43" y="37"/>
                      </a:cubicBezTo>
                      <a:cubicBezTo>
                        <a:pt x="46" y="39"/>
                        <a:pt x="46" y="39"/>
                        <a:pt x="46" y="39"/>
                      </a:cubicBezTo>
                      <a:cubicBezTo>
                        <a:pt x="50" y="30"/>
                        <a:pt x="50" y="30"/>
                        <a:pt x="50" y="30"/>
                      </a:cubicBezTo>
                      <a:cubicBezTo>
                        <a:pt x="46" y="29"/>
                        <a:pt x="46" y="29"/>
                        <a:pt x="46" y="29"/>
                      </a:cubicBezTo>
                      <a:cubicBezTo>
                        <a:pt x="47" y="26"/>
                        <a:pt x="47" y="24"/>
                        <a:pt x="46" y="21"/>
                      </a:cubicBezTo>
                      <a:cubicBezTo>
                        <a:pt x="50" y="20"/>
                        <a:pt x="50" y="20"/>
                        <a:pt x="50" y="20"/>
                      </a:cubicBezTo>
                      <a:cubicBezTo>
                        <a:pt x="46" y="11"/>
                        <a:pt x="46" y="11"/>
                        <a:pt x="46" y="11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41" y="10"/>
                        <a:pt x="39" y="9"/>
                        <a:pt x="37" y="7"/>
                      </a:cubicBezTo>
                      <a:cubicBezTo>
                        <a:pt x="39" y="4"/>
                        <a:pt x="39" y="4"/>
                        <a:pt x="39" y="4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7" y="3"/>
                        <a:pt x="26" y="3"/>
                        <a:pt x="25" y="3"/>
                      </a:cubicBezTo>
                      <a:cubicBezTo>
                        <a:pt x="25" y="10"/>
                        <a:pt x="25" y="10"/>
                        <a:pt x="25" y="10"/>
                      </a:cubicBezTo>
                      <a:cubicBezTo>
                        <a:pt x="31" y="10"/>
                        <a:pt x="36" y="14"/>
                        <a:pt x="38" y="19"/>
                      </a:cubicBezTo>
                      <a:cubicBezTo>
                        <a:pt x="42" y="27"/>
                        <a:pt x="38" y="35"/>
                        <a:pt x="31" y="38"/>
                      </a:cubicBezTo>
                      <a:cubicBezTo>
                        <a:pt x="29" y="39"/>
                        <a:pt x="27" y="40"/>
                        <a:pt x="25" y="40"/>
                      </a:cubicBezTo>
                      <a:cubicBezTo>
                        <a:pt x="25" y="40"/>
                        <a:pt x="25" y="40"/>
                        <a:pt x="25" y="40"/>
                      </a:cubicBezTo>
                      <a:lnTo>
                        <a:pt x="25" y="47"/>
                      </a:lnTo>
                      <a:close/>
                      <a:moveTo>
                        <a:pt x="4" y="29"/>
                      </a:move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4" y="39"/>
                        <a:pt x="4" y="39"/>
                        <a:pt x="4" y="39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9" y="40"/>
                        <a:pt x="11" y="42"/>
                        <a:pt x="13" y="43"/>
                      </a:cubicBezTo>
                      <a:cubicBezTo>
                        <a:pt x="11" y="46"/>
                        <a:pt x="11" y="46"/>
                        <a:pt x="11" y="46"/>
                      </a:cubicBezTo>
                      <a:cubicBezTo>
                        <a:pt x="20" y="50"/>
                        <a:pt x="20" y="50"/>
                        <a:pt x="20" y="50"/>
                      </a:cubicBezTo>
                      <a:cubicBezTo>
                        <a:pt x="21" y="46"/>
                        <a:pt x="21" y="46"/>
                        <a:pt x="21" y="46"/>
                      </a:cubicBezTo>
                      <a:cubicBezTo>
                        <a:pt x="23" y="47"/>
                        <a:pt x="24" y="47"/>
                        <a:pt x="25" y="47"/>
                      </a:cubicBezTo>
                      <a:cubicBezTo>
                        <a:pt x="25" y="40"/>
                        <a:pt x="25" y="40"/>
                        <a:pt x="25" y="40"/>
                      </a:cubicBezTo>
                      <a:cubicBezTo>
                        <a:pt x="19" y="40"/>
                        <a:pt x="14" y="36"/>
                        <a:pt x="12" y="31"/>
                      </a:cubicBezTo>
                      <a:cubicBezTo>
                        <a:pt x="8" y="23"/>
                        <a:pt x="12" y="15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21" y="11"/>
                        <a:pt x="23" y="10"/>
                        <a:pt x="25" y="10"/>
                      </a:cubicBezTo>
                      <a:cubicBezTo>
                        <a:pt x="25" y="10"/>
                        <a:pt x="25" y="10"/>
                        <a:pt x="25" y="10"/>
                      </a:cubicBezTo>
                      <a:cubicBezTo>
                        <a:pt x="25" y="3"/>
                        <a:pt x="25" y="3"/>
                        <a:pt x="25" y="3"/>
                      </a:cubicBezTo>
                      <a:cubicBezTo>
                        <a:pt x="24" y="3"/>
                        <a:pt x="22" y="3"/>
                        <a:pt x="21" y="4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0" y="9"/>
                        <a:pt x="8" y="11"/>
                        <a:pt x="7" y="13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3" y="24"/>
                        <a:pt x="3" y="27"/>
                        <a:pt x="4" y="29"/>
                      </a:cubicBez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4" name="îślíḑé"/>
                <p:cNvSpPr/>
                <p:nvPr/>
              </p:nvSpPr>
              <p:spPr bwMode="auto">
                <a:xfrm>
                  <a:off x="4163620" y="3246641"/>
                  <a:ext cx="225476" cy="229152"/>
                </a:xfrm>
                <a:custGeom>
                  <a:avLst/>
                  <a:gdLst>
                    <a:gd name="T0" fmla="*/ 38 w 51"/>
                    <a:gd name="T1" fmla="*/ 52 h 52"/>
                    <a:gd name="T2" fmla="*/ 35 w 51"/>
                    <a:gd name="T3" fmla="*/ 52 h 52"/>
                    <a:gd name="T4" fmla="*/ 34 w 51"/>
                    <a:gd name="T5" fmla="*/ 51 h 52"/>
                    <a:gd name="T6" fmla="*/ 30 w 51"/>
                    <a:gd name="T7" fmla="*/ 49 h 52"/>
                    <a:gd name="T8" fmla="*/ 12 w 51"/>
                    <a:gd name="T9" fmla="*/ 49 h 52"/>
                    <a:gd name="T10" fmla="*/ 8 w 51"/>
                    <a:gd name="T11" fmla="*/ 47 h 52"/>
                    <a:gd name="T12" fmla="*/ 1 w 51"/>
                    <a:gd name="T13" fmla="*/ 25 h 52"/>
                    <a:gd name="T14" fmla="*/ 4 w 51"/>
                    <a:gd name="T15" fmla="*/ 20 h 52"/>
                    <a:gd name="T16" fmla="*/ 20 w 51"/>
                    <a:gd name="T17" fmla="*/ 20 h 52"/>
                    <a:gd name="T18" fmla="*/ 19 w 51"/>
                    <a:gd name="T19" fmla="*/ 15 h 52"/>
                    <a:gd name="T20" fmla="*/ 16 w 51"/>
                    <a:gd name="T21" fmla="*/ 7 h 52"/>
                    <a:gd name="T22" fmla="*/ 18 w 51"/>
                    <a:gd name="T23" fmla="*/ 3 h 52"/>
                    <a:gd name="T24" fmla="*/ 24 w 51"/>
                    <a:gd name="T25" fmla="*/ 3 h 52"/>
                    <a:gd name="T26" fmla="*/ 28 w 51"/>
                    <a:gd name="T27" fmla="*/ 13 h 52"/>
                    <a:gd name="T28" fmla="*/ 38 w 51"/>
                    <a:gd name="T29" fmla="*/ 25 h 52"/>
                    <a:gd name="T30" fmla="*/ 40 w 51"/>
                    <a:gd name="T31" fmla="*/ 27 h 52"/>
                    <a:gd name="T32" fmla="*/ 50 w 51"/>
                    <a:gd name="T33" fmla="*/ 37 h 52"/>
                    <a:gd name="T34" fmla="*/ 50 w 51"/>
                    <a:gd name="T35" fmla="*/ 40 h 52"/>
                    <a:gd name="T36" fmla="*/ 38 w 51"/>
                    <a:gd name="T37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1" h="52">
                      <a:moveTo>
                        <a:pt x="38" y="52"/>
                      </a:moveTo>
                      <a:cubicBezTo>
                        <a:pt x="37" y="52"/>
                        <a:pt x="36" y="52"/>
                        <a:pt x="35" y="52"/>
                      </a:cubicBezTo>
                      <a:cubicBezTo>
                        <a:pt x="34" y="51"/>
                        <a:pt x="34" y="51"/>
                        <a:pt x="34" y="51"/>
                      </a:cubicBezTo>
                      <a:cubicBezTo>
                        <a:pt x="33" y="50"/>
                        <a:pt x="31" y="49"/>
                        <a:pt x="30" y="49"/>
                      </a:cubicBezTo>
                      <a:cubicBezTo>
                        <a:pt x="12" y="49"/>
                        <a:pt x="12" y="49"/>
                        <a:pt x="12" y="49"/>
                      </a:cubicBezTo>
                      <a:cubicBezTo>
                        <a:pt x="10" y="49"/>
                        <a:pt x="9" y="48"/>
                        <a:pt x="8" y="47"/>
                      </a:cubicBezTo>
                      <a:cubicBezTo>
                        <a:pt x="1" y="25"/>
                        <a:pt x="1" y="25"/>
                        <a:pt x="1" y="25"/>
                      </a:cubicBezTo>
                      <a:cubicBezTo>
                        <a:pt x="0" y="22"/>
                        <a:pt x="1" y="20"/>
                        <a:pt x="4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20" y="18"/>
                        <a:pt x="20" y="16"/>
                        <a:pt x="19" y="15"/>
                      </a:cubicBezTo>
                      <a:cubicBezTo>
                        <a:pt x="18" y="14"/>
                        <a:pt x="16" y="11"/>
                        <a:pt x="16" y="7"/>
                      </a:cubicBezTo>
                      <a:cubicBezTo>
                        <a:pt x="16" y="6"/>
                        <a:pt x="17" y="4"/>
                        <a:pt x="18" y="3"/>
                      </a:cubicBezTo>
                      <a:cubicBezTo>
                        <a:pt x="20" y="0"/>
                        <a:pt x="24" y="0"/>
                        <a:pt x="24" y="3"/>
                      </a:cubicBezTo>
                      <a:cubicBezTo>
                        <a:pt x="24" y="6"/>
                        <a:pt x="22" y="10"/>
                        <a:pt x="28" y="13"/>
                      </a:cubicBezTo>
                      <a:cubicBezTo>
                        <a:pt x="34" y="17"/>
                        <a:pt x="38" y="25"/>
                        <a:pt x="38" y="25"/>
                      </a:cubicBezTo>
                      <a:cubicBezTo>
                        <a:pt x="38" y="25"/>
                        <a:pt x="39" y="26"/>
                        <a:pt x="40" y="27"/>
                      </a:cubicBezTo>
                      <a:cubicBezTo>
                        <a:pt x="50" y="37"/>
                        <a:pt x="50" y="37"/>
                        <a:pt x="50" y="37"/>
                      </a:cubicBezTo>
                      <a:cubicBezTo>
                        <a:pt x="51" y="38"/>
                        <a:pt x="51" y="39"/>
                        <a:pt x="50" y="40"/>
                      </a:cubicBezTo>
                      <a:lnTo>
                        <a:pt x="38" y="52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5" name="îṩlíḍê"/>
                <p:cNvSpPr/>
                <p:nvPr/>
              </p:nvSpPr>
              <p:spPr bwMode="auto">
                <a:xfrm>
                  <a:off x="4335177" y="3428002"/>
                  <a:ext cx="71074" cy="69849"/>
                </a:xfrm>
                <a:custGeom>
                  <a:avLst/>
                  <a:gdLst>
                    <a:gd name="T0" fmla="*/ 47 w 58"/>
                    <a:gd name="T1" fmla="*/ 0 h 57"/>
                    <a:gd name="T2" fmla="*/ 0 w 58"/>
                    <a:gd name="T3" fmla="*/ 46 h 57"/>
                    <a:gd name="T4" fmla="*/ 11 w 58"/>
                    <a:gd name="T5" fmla="*/ 57 h 57"/>
                    <a:gd name="T6" fmla="*/ 58 w 58"/>
                    <a:gd name="T7" fmla="*/ 10 h 57"/>
                    <a:gd name="T8" fmla="*/ 47 w 58"/>
                    <a:gd name="T9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7">
                      <a:moveTo>
                        <a:pt x="47" y="0"/>
                      </a:moveTo>
                      <a:lnTo>
                        <a:pt x="0" y="46"/>
                      </a:lnTo>
                      <a:lnTo>
                        <a:pt x="11" y="57"/>
                      </a:lnTo>
                      <a:lnTo>
                        <a:pt x="58" y="1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49719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6" name="iŝľiḓe"/>
                <p:cNvSpPr/>
                <p:nvPr/>
              </p:nvSpPr>
              <p:spPr bwMode="auto">
                <a:xfrm>
                  <a:off x="6017669" y="2646188"/>
                  <a:ext cx="35537" cy="34312"/>
                </a:xfrm>
                <a:prstGeom prst="ellipse">
                  <a:avLst/>
                </a:prstGeom>
                <a:solidFill>
                  <a:srgbClr val="E2E2E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7" name="ïSḻíḓé"/>
                <p:cNvSpPr/>
                <p:nvPr/>
              </p:nvSpPr>
              <p:spPr bwMode="auto">
                <a:xfrm>
                  <a:off x="3634242" y="1364407"/>
                  <a:ext cx="74750" cy="75976"/>
                </a:xfrm>
                <a:custGeom>
                  <a:avLst/>
                  <a:gdLst>
                    <a:gd name="T0" fmla="*/ 9 w 17"/>
                    <a:gd name="T1" fmla="*/ 17 h 17"/>
                    <a:gd name="T2" fmla="*/ 17 w 17"/>
                    <a:gd name="T3" fmla="*/ 9 h 17"/>
                    <a:gd name="T4" fmla="*/ 9 w 17"/>
                    <a:gd name="T5" fmla="*/ 0 h 17"/>
                    <a:gd name="T6" fmla="*/ 9 w 17"/>
                    <a:gd name="T7" fmla="*/ 3 h 17"/>
                    <a:gd name="T8" fmla="*/ 14 w 17"/>
                    <a:gd name="T9" fmla="*/ 9 h 17"/>
                    <a:gd name="T10" fmla="*/ 9 w 17"/>
                    <a:gd name="T11" fmla="*/ 14 h 17"/>
                    <a:gd name="T12" fmla="*/ 9 w 17"/>
                    <a:gd name="T13" fmla="*/ 17 h 17"/>
                    <a:gd name="T14" fmla="*/ 9 w 17"/>
                    <a:gd name="T15" fmla="*/ 0 h 17"/>
                    <a:gd name="T16" fmla="*/ 0 w 17"/>
                    <a:gd name="T17" fmla="*/ 9 h 17"/>
                    <a:gd name="T18" fmla="*/ 9 w 17"/>
                    <a:gd name="T19" fmla="*/ 17 h 17"/>
                    <a:gd name="T20" fmla="*/ 9 w 17"/>
                    <a:gd name="T21" fmla="*/ 17 h 17"/>
                    <a:gd name="T22" fmla="*/ 9 w 17"/>
                    <a:gd name="T23" fmla="*/ 14 h 17"/>
                    <a:gd name="T24" fmla="*/ 9 w 17"/>
                    <a:gd name="T25" fmla="*/ 14 h 17"/>
                    <a:gd name="T26" fmla="*/ 9 w 17"/>
                    <a:gd name="T27" fmla="*/ 14 h 17"/>
                    <a:gd name="T28" fmla="*/ 3 w 17"/>
                    <a:gd name="T29" fmla="*/ 9 h 17"/>
                    <a:gd name="T30" fmla="*/ 9 w 17"/>
                    <a:gd name="T31" fmla="*/ 3 h 17"/>
                    <a:gd name="T32" fmla="*/ 9 w 17"/>
                    <a:gd name="T33" fmla="*/ 3 h 17"/>
                    <a:gd name="T34" fmla="*/ 9 w 17"/>
                    <a:gd name="T35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7" h="17">
                      <a:moveTo>
                        <a:pt x="9" y="17"/>
                      </a:moveTo>
                      <a:cubicBezTo>
                        <a:pt x="13" y="17"/>
                        <a:pt x="17" y="13"/>
                        <a:pt x="17" y="9"/>
                      </a:cubicBezTo>
                      <a:cubicBezTo>
                        <a:pt x="17" y="4"/>
                        <a:pt x="13" y="0"/>
                        <a:pt x="9" y="0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12" y="3"/>
                        <a:pt x="14" y="5"/>
                        <a:pt x="14" y="9"/>
                      </a:cubicBezTo>
                      <a:cubicBezTo>
                        <a:pt x="14" y="12"/>
                        <a:pt x="12" y="14"/>
                        <a:pt x="9" y="14"/>
                      </a:cubicBezTo>
                      <a:lnTo>
                        <a:pt x="9" y="17"/>
                      </a:lnTo>
                      <a:close/>
                      <a:moveTo>
                        <a:pt x="9" y="0"/>
                      </a:moveTo>
                      <a:cubicBezTo>
                        <a:pt x="4" y="0"/>
                        <a:pt x="0" y="4"/>
                        <a:pt x="0" y="9"/>
                      </a:cubicBezTo>
                      <a:cubicBezTo>
                        <a:pt x="0" y="13"/>
                        <a:pt x="4" y="17"/>
                        <a:pt x="9" y="17"/>
                      </a:cubicBez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5" y="14"/>
                        <a:pt x="3" y="12"/>
                        <a:pt x="3" y="9"/>
                      </a:cubicBezTo>
                      <a:cubicBezTo>
                        <a:pt x="3" y="5"/>
                        <a:pt x="5" y="3"/>
                        <a:pt x="9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0"/>
                        <a:pt x="9" y="0"/>
                        <a:pt x="9" y="0"/>
                      </a:cubicBezTo>
                      <a:close/>
                    </a:path>
                  </a:pathLst>
                </a:custGeom>
                <a:solidFill>
                  <a:srgbClr val="E2E2E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8" name="ïṧľíḓé"/>
                <p:cNvSpPr/>
                <p:nvPr/>
              </p:nvSpPr>
              <p:spPr bwMode="auto">
                <a:xfrm>
                  <a:off x="3588901" y="3533387"/>
                  <a:ext cx="18381" cy="44115"/>
                </a:xfrm>
                <a:custGeom>
                  <a:avLst/>
                  <a:gdLst>
                    <a:gd name="T0" fmla="*/ 1 w 4"/>
                    <a:gd name="T1" fmla="*/ 8 h 10"/>
                    <a:gd name="T2" fmla="*/ 4 w 4"/>
                    <a:gd name="T3" fmla="*/ 3 h 10"/>
                    <a:gd name="T4" fmla="*/ 1 w 4"/>
                    <a:gd name="T5" fmla="*/ 0 h 10"/>
                    <a:gd name="T6" fmla="*/ 1 w 4"/>
                    <a:gd name="T7" fmla="*/ 8 h 10"/>
                    <a:gd name="T8" fmla="*/ 1 w 4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0">
                      <a:moveTo>
                        <a:pt x="1" y="8"/>
                      </a:moveTo>
                      <a:cubicBezTo>
                        <a:pt x="2" y="6"/>
                        <a:pt x="3" y="5"/>
                        <a:pt x="4" y="3"/>
                      </a:cubicBezTo>
                      <a:cubicBezTo>
                        <a:pt x="3" y="2"/>
                        <a:pt x="2" y="1"/>
                        <a:pt x="1" y="0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10"/>
                        <a:pt x="0" y="10"/>
                        <a:pt x="1" y="8"/>
                      </a:cubicBezTo>
                      <a:close/>
                    </a:path>
                  </a:pathLst>
                </a:custGeom>
                <a:solidFill>
                  <a:srgbClr val="E2E2E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55" name="íš1íḋé"/>
              <p:cNvGrpSpPr/>
              <p:nvPr/>
            </p:nvGrpSpPr>
            <p:grpSpPr>
              <a:xfrm>
                <a:off x="6230840" y="1044862"/>
                <a:ext cx="5334632" cy="5300318"/>
                <a:chOff x="2569358" y="623032"/>
                <a:chExt cx="4000972" cy="3975239"/>
              </a:xfrm>
            </p:grpSpPr>
            <p:sp>
              <p:nvSpPr>
                <p:cNvPr id="146" name="ïsḻîďê"/>
                <p:cNvSpPr/>
                <p:nvPr/>
              </p:nvSpPr>
              <p:spPr bwMode="auto">
                <a:xfrm>
                  <a:off x="6256624" y="2084949"/>
                  <a:ext cx="225476" cy="145824"/>
                </a:xfrm>
                <a:custGeom>
                  <a:avLst/>
                  <a:gdLst>
                    <a:gd name="T0" fmla="*/ 0 w 51"/>
                    <a:gd name="T1" fmla="*/ 1 h 33"/>
                    <a:gd name="T2" fmla="*/ 17 w 51"/>
                    <a:gd name="T3" fmla="*/ 15 h 33"/>
                    <a:gd name="T4" fmla="*/ 22 w 51"/>
                    <a:gd name="T5" fmla="*/ 15 h 33"/>
                    <a:gd name="T6" fmla="*/ 22 w 51"/>
                    <a:gd name="T7" fmla="*/ 26 h 33"/>
                    <a:gd name="T8" fmla="*/ 16 w 51"/>
                    <a:gd name="T9" fmla="*/ 26 h 33"/>
                    <a:gd name="T10" fmla="*/ 16 w 51"/>
                    <a:gd name="T11" fmla="*/ 33 h 33"/>
                    <a:gd name="T12" fmla="*/ 36 w 51"/>
                    <a:gd name="T13" fmla="*/ 33 h 33"/>
                    <a:gd name="T14" fmla="*/ 36 w 51"/>
                    <a:gd name="T15" fmla="*/ 26 h 33"/>
                    <a:gd name="T16" fmla="*/ 29 w 51"/>
                    <a:gd name="T17" fmla="*/ 26 h 33"/>
                    <a:gd name="T18" fmla="*/ 29 w 51"/>
                    <a:gd name="T19" fmla="*/ 15 h 33"/>
                    <a:gd name="T20" fmla="*/ 35 w 51"/>
                    <a:gd name="T21" fmla="*/ 15 h 33"/>
                    <a:gd name="T22" fmla="*/ 51 w 51"/>
                    <a:gd name="T23" fmla="*/ 1 h 33"/>
                    <a:gd name="T24" fmla="*/ 45 w 51"/>
                    <a:gd name="T25" fmla="*/ 0 h 33"/>
                    <a:gd name="T26" fmla="*/ 35 w 51"/>
                    <a:gd name="T27" fmla="*/ 9 h 33"/>
                    <a:gd name="T28" fmla="*/ 17 w 51"/>
                    <a:gd name="T29" fmla="*/ 9 h 33"/>
                    <a:gd name="T30" fmla="*/ 7 w 51"/>
                    <a:gd name="T31" fmla="*/ 0 h 33"/>
                    <a:gd name="T32" fmla="*/ 0 w 51"/>
                    <a:gd name="T33" fmla="*/ 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1" h="33">
                      <a:moveTo>
                        <a:pt x="0" y="1"/>
                      </a:moveTo>
                      <a:cubicBezTo>
                        <a:pt x="2" y="9"/>
                        <a:pt x="9" y="15"/>
                        <a:pt x="17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26"/>
                        <a:pt x="22" y="26"/>
                        <a:pt x="22" y="26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6" y="33"/>
                        <a:pt x="16" y="33"/>
                        <a:pt x="16" y="33"/>
                      </a:cubicBezTo>
                      <a:cubicBezTo>
                        <a:pt x="36" y="33"/>
                        <a:pt x="36" y="33"/>
                        <a:pt x="36" y="33"/>
                      </a:cubicBezTo>
                      <a:cubicBezTo>
                        <a:pt x="36" y="26"/>
                        <a:pt x="36" y="26"/>
                        <a:pt x="36" y="26"/>
                      </a:cubicBezTo>
                      <a:cubicBezTo>
                        <a:pt x="29" y="26"/>
                        <a:pt x="29" y="26"/>
                        <a:pt x="29" y="26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43" y="15"/>
                        <a:pt x="50" y="8"/>
                        <a:pt x="51" y="1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4" y="4"/>
                        <a:pt x="39" y="9"/>
                        <a:pt x="35" y="9"/>
                      </a:cubicBezTo>
                      <a:cubicBezTo>
                        <a:pt x="17" y="9"/>
                        <a:pt x="17" y="9"/>
                        <a:pt x="17" y="9"/>
                      </a:cubicBezTo>
                      <a:cubicBezTo>
                        <a:pt x="13" y="9"/>
                        <a:pt x="8" y="5"/>
                        <a:pt x="7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E2E2E2">
                    <a:alpha val="40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7" name="ïṣḷïḑe"/>
                <p:cNvSpPr/>
                <p:nvPr/>
              </p:nvSpPr>
              <p:spPr bwMode="auto">
                <a:xfrm>
                  <a:off x="6151239" y="1925646"/>
                  <a:ext cx="100484" cy="110287"/>
                </a:xfrm>
                <a:custGeom>
                  <a:avLst/>
                  <a:gdLst>
                    <a:gd name="T0" fmla="*/ 19 w 23"/>
                    <a:gd name="T1" fmla="*/ 17 h 25"/>
                    <a:gd name="T2" fmla="*/ 20 w 23"/>
                    <a:gd name="T3" fmla="*/ 16 h 25"/>
                    <a:gd name="T4" fmla="*/ 22 w 23"/>
                    <a:gd name="T5" fmla="*/ 16 h 25"/>
                    <a:gd name="T6" fmla="*/ 23 w 23"/>
                    <a:gd name="T7" fmla="*/ 13 h 25"/>
                    <a:gd name="T8" fmla="*/ 22 w 23"/>
                    <a:gd name="T9" fmla="*/ 7 h 25"/>
                    <a:gd name="T10" fmla="*/ 17 w 23"/>
                    <a:gd name="T11" fmla="*/ 12 h 25"/>
                    <a:gd name="T12" fmla="*/ 15 w 23"/>
                    <a:gd name="T13" fmla="*/ 14 h 25"/>
                    <a:gd name="T14" fmla="*/ 15 w 23"/>
                    <a:gd name="T15" fmla="*/ 12 h 25"/>
                    <a:gd name="T16" fmla="*/ 17 w 23"/>
                    <a:gd name="T17" fmla="*/ 8 h 25"/>
                    <a:gd name="T18" fmla="*/ 15 w 23"/>
                    <a:gd name="T19" fmla="*/ 5 h 25"/>
                    <a:gd name="T20" fmla="*/ 11 w 23"/>
                    <a:gd name="T21" fmla="*/ 0 h 25"/>
                    <a:gd name="T22" fmla="*/ 11 w 23"/>
                    <a:gd name="T23" fmla="*/ 0 h 25"/>
                    <a:gd name="T24" fmla="*/ 11 w 23"/>
                    <a:gd name="T25" fmla="*/ 0 h 25"/>
                    <a:gd name="T26" fmla="*/ 11 w 23"/>
                    <a:gd name="T27" fmla="*/ 0 h 25"/>
                    <a:gd name="T28" fmla="*/ 11 w 23"/>
                    <a:gd name="T29" fmla="*/ 0 h 25"/>
                    <a:gd name="T30" fmla="*/ 7 w 23"/>
                    <a:gd name="T31" fmla="*/ 5 h 25"/>
                    <a:gd name="T32" fmla="*/ 5 w 23"/>
                    <a:gd name="T33" fmla="*/ 8 h 25"/>
                    <a:gd name="T34" fmla="*/ 7 w 23"/>
                    <a:gd name="T35" fmla="*/ 12 h 25"/>
                    <a:gd name="T36" fmla="*/ 7 w 23"/>
                    <a:gd name="T37" fmla="*/ 14 h 25"/>
                    <a:gd name="T38" fmla="*/ 5 w 23"/>
                    <a:gd name="T39" fmla="*/ 12 h 25"/>
                    <a:gd name="T40" fmla="*/ 0 w 23"/>
                    <a:gd name="T41" fmla="*/ 7 h 25"/>
                    <a:gd name="T42" fmla="*/ 0 w 23"/>
                    <a:gd name="T43" fmla="*/ 13 h 25"/>
                    <a:gd name="T44" fmla="*/ 0 w 23"/>
                    <a:gd name="T45" fmla="*/ 16 h 25"/>
                    <a:gd name="T46" fmla="*/ 2 w 23"/>
                    <a:gd name="T47" fmla="*/ 16 h 25"/>
                    <a:gd name="T48" fmla="*/ 4 w 23"/>
                    <a:gd name="T49" fmla="*/ 17 h 25"/>
                    <a:gd name="T50" fmla="*/ 3 w 23"/>
                    <a:gd name="T51" fmla="*/ 18 h 25"/>
                    <a:gd name="T52" fmla="*/ 0 w 23"/>
                    <a:gd name="T53" fmla="*/ 17 h 25"/>
                    <a:gd name="T54" fmla="*/ 5 w 23"/>
                    <a:gd name="T55" fmla="*/ 24 h 25"/>
                    <a:gd name="T56" fmla="*/ 7 w 23"/>
                    <a:gd name="T57" fmla="*/ 24 h 25"/>
                    <a:gd name="T58" fmla="*/ 10 w 23"/>
                    <a:gd name="T59" fmla="*/ 22 h 25"/>
                    <a:gd name="T60" fmla="*/ 11 w 23"/>
                    <a:gd name="T61" fmla="*/ 22 h 25"/>
                    <a:gd name="T62" fmla="*/ 11 w 23"/>
                    <a:gd name="T63" fmla="*/ 21 h 25"/>
                    <a:gd name="T64" fmla="*/ 11 w 23"/>
                    <a:gd name="T65" fmla="*/ 11 h 25"/>
                    <a:gd name="T66" fmla="*/ 12 w 23"/>
                    <a:gd name="T67" fmla="*/ 21 h 25"/>
                    <a:gd name="T68" fmla="*/ 12 w 23"/>
                    <a:gd name="T69" fmla="*/ 22 h 25"/>
                    <a:gd name="T70" fmla="*/ 12 w 23"/>
                    <a:gd name="T71" fmla="*/ 22 h 25"/>
                    <a:gd name="T72" fmla="*/ 15 w 23"/>
                    <a:gd name="T73" fmla="*/ 24 h 25"/>
                    <a:gd name="T74" fmla="*/ 17 w 23"/>
                    <a:gd name="T75" fmla="*/ 24 h 25"/>
                    <a:gd name="T76" fmla="*/ 23 w 23"/>
                    <a:gd name="T77" fmla="*/ 17 h 25"/>
                    <a:gd name="T78" fmla="*/ 19 w 23"/>
                    <a:gd name="T79" fmla="*/ 18 h 25"/>
                    <a:gd name="T80" fmla="*/ 19 w 23"/>
                    <a:gd name="T81" fmla="*/ 17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3" h="25">
                      <a:moveTo>
                        <a:pt x="19" y="17"/>
                      </a:moveTo>
                      <a:cubicBezTo>
                        <a:pt x="19" y="17"/>
                        <a:pt x="20" y="17"/>
                        <a:pt x="20" y="16"/>
                      </a:cubicBezTo>
                      <a:cubicBezTo>
                        <a:pt x="21" y="16"/>
                        <a:pt x="22" y="16"/>
                        <a:pt x="22" y="16"/>
                      </a:cubicBezTo>
                      <a:cubicBezTo>
                        <a:pt x="23" y="15"/>
                        <a:pt x="23" y="14"/>
                        <a:pt x="23" y="13"/>
                      </a:cubicBezTo>
                      <a:cubicBezTo>
                        <a:pt x="22" y="11"/>
                        <a:pt x="22" y="9"/>
                        <a:pt x="22" y="7"/>
                      </a:cubicBezTo>
                      <a:cubicBezTo>
                        <a:pt x="20" y="9"/>
                        <a:pt x="17" y="9"/>
                        <a:pt x="17" y="12"/>
                      </a:cubicBezTo>
                      <a:cubicBezTo>
                        <a:pt x="17" y="12"/>
                        <a:pt x="16" y="14"/>
                        <a:pt x="15" y="14"/>
                      </a:cubicBezTo>
                      <a:cubicBezTo>
                        <a:pt x="14" y="13"/>
                        <a:pt x="15" y="12"/>
                        <a:pt x="15" y="12"/>
                      </a:cubicBezTo>
                      <a:cubicBezTo>
                        <a:pt x="16" y="11"/>
                        <a:pt x="17" y="10"/>
                        <a:pt x="17" y="8"/>
                      </a:cubicBezTo>
                      <a:cubicBezTo>
                        <a:pt x="17" y="7"/>
                        <a:pt x="16" y="6"/>
                        <a:pt x="15" y="5"/>
                      </a:cubicBezTo>
                      <a:cubicBezTo>
                        <a:pt x="14" y="3"/>
                        <a:pt x="12" y="2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0" y="2"/>
                        <a:pt x="8" y="3"/>
                        <a:pt x="7" y="5"/>
                      </a:cubicBezTo>
                      <a:cubicBezTo>
                        <a:pt x="6" y="6"/>
                        <a:pt x="5" y="7"/>
                        <a:pt x="5" y="8"/>
                      </a:cubicBezTo>
                      <a:cubicBezTo>
                        <a:pt x="5" y="10"/>
                        <a:pt x="6" y="11"/>
                        <a:pt x="7" y="12"/>
                      </a:cubicBezTo>
                      <a:cubicBezTo>
                        <a:pt x="7" y="12"/>
                        <a:pt x="8" y="13"/>
                        <a:pt x="7" y="14"/>
                      </a:cubicBezTo>
                      <a:cubicBezTo>
                        <a:pt x="6" y="14"/>
                        <a:pt x="6" y="12"/>
                        <a:pt x="5" y="12"/>
                      </a:cubicBezTo>
                      <a:cubicBezTo>
                        <a:pt x="5" y="9"/>
                        <a:pt x="2" y="9"/>
                        <a:pt x="0" y="7"/>
                      </a:cubicBezTo>
                      <a:cubicBezTo>
                        <a:pt x="0" y="9"/>
                        <a:pt x="0" y="11"/>
                        <a:pt x="0" y="13"/>
                      </a:cubicBezTo>
                      <a:cubicBezTo>
                        <a:pt x="0" y="14"/>
                        <a:pt x="0" y="15"/>
                        <a:pt x="0" y="16"/>
                      </a:cubicBezTo>
                      <a:cubicBezTo>
                        <a:pt x="1" y="16"/>
                        <a:pt x="1" y="16"/>
                        <a:pt x="2" y="16"/>
                      </a:cubicBezTo>
                      <a:cubicBezTo>
                        <a:pt x="2" y="17"/>
                        <a:pt x="3" y="17"/>
                        <a:pt x="4" y="17"/>
                      </a:cubicBezTo>
                      <a:cubicBezTo>
                        <a:pt x="4" y="18"/>
                        <a:pt x="4" y="18"/>
                        <a:pt x="3" y="18"/>
                      </a:cubicBezTo>
                      <a:cubicBezTo>
                        <a:pt x="2" y="18"/>
                        <a:pt x="1" y="17"/>
                        <a:pt x="0" y="17"/>
                      </a:cubicBezTo>
                      <a:cubicBezTo>
                        <a:pt x="0" y="20"/>
                        <a:pt x="2" y="23"/>
                        <a:pt x="5" y="24"/>
                      </a:cubicBezTo>
                      <a:cubicBezTo>
                        <a:pt x="6" y="25"/>
                        <a:pt x="6" y="25"/>
                        <a:pt x="7" y="24"/>
                      </a:cubicBezTo>
                      <a:cubicBezTo>
                        <a:pt x="8" y="23"/>
                        <a:pt x="9" y="23"/>
                        <a:pt x="10" y="22"/>
                      </a:cubicBezTo>
                      <a:cubicBezTo>
                        <a:pt x="10" y="22"/>
                        <a:pt x="10" y="23"/>
                        <a:pt x="11" y="22"/>
                      </a:cubicBezTo>
                      <a:cubicBezTo>
                        <a:pt x="11" y="22"/>
                        <a:pt x="11" y="21"/>
                        <a:pt x="11" y="21"/>
                      </a:cubicBezTo>
                      <a:cubicBezTo>
                        <a:pt x="11" y="17"/>
                        <a:pt x="11" y="15"/>
                        <a:pt x="11" y="11"/>
                      </a:cubicBezTo>
                      <a:cubicBezTo>
                        <a:pt x="11" y="15"/>
                        <a:pt x="12" y="17"/>
                        <a:pt x="12" y="21"/>
                      </a:cubicBezTo>
                      <a:cubicBezTo>
                        <a:pt x="12" y="21"/>
                        <a:pt x="12" y="22"/>
                        <a:pt x="12" y="22"/>
                      </a:cubicBezTo>
                      <a:cubicBezTo>
                        <a:pt x="12" y="23"/>
                        <a:pt x="12" y="22"/>
                        <a:pt x="12" y="22"/>
                      </a:cubicBezTo>
                      <a:cubicBezTo>
                        <a:pt x="13" y="23"/>
                        <a:pt x="14" y="23"/>
                        <a:pt x="15" y="24"/>
                      </a:cubicBezTo>
                      <a:cubicBezTo>
                        <a:pt x="16" y="25"/>
                        <a:pt x="16" y="25"/>
                        <a:pt x="17" y="24"/>
                      </a:cubicBezTo>
                      <a:cubicBezTo>
                        <a:pt x="20" y="23"/>
                        <a:pt x="22" y="20"/>
                        <a:pt x="23" y="17"/>
                      </a:cubicBezTo>
                      <a:cubicBezTo>
                        <a:pt x="21" y="17"/>
                        <a:pt x="20" y="18"/>
                        <a:pt x="19" y="18"/>
                      </a:cubicBezTo>
                      <a:cubicBezTo>
                        <a:pt x="18" y="18"/>
                        <a:pt x="18" y="18"/>
                        <a:pt x="19" y="17"/>
                      </a:cubicBezTo>
                      <a:close/>
                    </a:path>
                  </a:pathLst>
                </a:custGeom>
                <a:solidFill>
                  <a:srgbClr val="E2E2E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148" name="ïs1íḍé"/>
                <p:cNvGrpSpPr/>
                <p:nvPr/>
              </p:nvGrpSpPr>
              <p:grpSpPr>
                <a:xfrm>
                  <a:off x="2569358" y="623032"/>
                  <a:ext cx="4000972" cy="3975239"/>
                  <a:chOff x="2569358" y="623032"/>
                  <a:chExt cx="4000972" cy="3975239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49" name="îŝļiḓê"/>
                  <p:cNvSpPr/>
                  <p:nvPr/>
                </p:nvSpPr>
                <p:spPr bwMode="auto">
                  <a:xfrm>
                    <a:off x="6256624" y="2680500"/>
                    <a:ext cx="300226" cy="301452"/>
                  </a:xfrm>
                  <a:custGeom>
                    <a:avLst/>
                    <a:gdLst>
                      <a:gd name="T0" fmla="*/ 67 w 68"/>
                      <a:gd name="T1" fmla="*/ 26 h 68"/>
                      <a:gd name="T2" fmla="*/ 53 w 68"/>
                      <a:gd name="T3" fmla="*/ 32 h 68"/>
                      <a:gd name="T4" fmla="*/ 48 w 68"/>
                      <a:gd name="T5" fmla="*/ 32 h 68"/>
                      <a:gd name="T6" fmla="*/ 45 w 68"/>
                      <a:gd name="T7" fmla="*/ 25 h 68"/>
                      <a:gd name="T8" fmla="*/ 49 w 68"/>
                      <a:gd name="T9" fmla="*/ 21 h 68"/>
                      <a:gd name="T10" fmla="*/ 63 w 68"/>
                      <a:gd name="T11" fmla="*/ 16 h 68"/>
                      <a:gd name="T12" fmla="*/ 56 w 68"/>
                      <a:gd name="T13" fmla="*/ 8 h 68"/>
                      <a:gd name="T14" fmla="*/ 48 w 68"/>
                      <a:gd name="T15" fmla="*/ 5 h 68"/>
                      <a:gd name="T16" fmla="*/ 46 w 68"/>
                      <a:gd name="T17" fmla="*/ 16 h 68"/>
                      <a:gd name="T18" fmla="*/ 40 w 68"/>
                      <a:gd name="T19" fmla="*/ 25 h 68"/>
                      <a:gd name="T20" fmla="*/ 40 w 68"/>
                      <a:gd name="T21" fmla="*/ 15 h 68"/>
                      <a:gd name="T22" fmla="*/ 36 w 68"/>
                      <a:gd name="T23" fmla="*/ 12 h 68"/>
                      <a:gd name="T24" fmla="*/ 36 w 68"/>
                      <a:gd name="T25" fmla="*/ 7 h 68"/>
                      <a:gd name="T26" fmla="*/ 32 w 68"/>
                      <a:gd name="T27" fmla="*/ 7 h 68"/>
                      <a:gd name="T28" fmla="*/ 32 w 68"/>
                      <a:gd name="T29" fmla="*/ 12 h 68"/>
                      <a:gd name="T30" fmla="*/ 27 w 68"/>
                      <a:gd name="T31" fmla="*/ 15 h 68"/>
                      <a:gd name="T32" fmla="*/ 28 w 68"/>
                      <a:gd name="T33" fmla="*/ 25 h 68"/>
                      <a:gd name="T34" fmla="*/ 21 w 68"/>
                      <a:gd name="T35" fmla="*/ 16 h 68"/>
                      <a:gd name="T36" fmla="*/ 20 w 68"/>
                      <a:gd name="T37" fmla="*/ 5 h 68"/>
                      <a:gd name="T38" fmla="*/ 11 w 68"/>
                      <a:gd name="T39" fmla="*/ 8 h 68"/>
                      <a:gd name="T40" fmla="*/ 5 w 68"/>
                      <a:gd name="T41" fmla="*/ 16 h 68"/>
                      <a:gd name="T42" fmla="*/ 19 w 68"/>
                      <a:gd name="T43" fmla="*/ 21 h 68"/>
                      <a:gd name="T44" fmla="*/ 22 w 68"/>
                      <a:gd name="T45" fmla="*/ 25 h 68"/>
                      <a:gd name="T46" fmla="*/ 20 w 68"/>
                      <a:gd name="T47" fmla="*/ 32 h 68"/>
                      <a:gd name="T48" fmla="*/ 14 w 68"/>
                      <a:gd name="T49" fmla="*/ 32 h 68"/>
                      <a:gd name="T50" fmla="*/ 1 w 68"/>
                      <a:gd name="T51" fmla="*/ 26 h 68"/>
                      <a:gd name="T52" fmla="*/ 0 w 68"/>
                      <a:gd name="T53" fmla="*/ 36 h 68"/>
                      <a:gd name="T54" fmla="*/ 3 w 68"/>
                      <a:gd name="T55" fmla="*/ 44 h 68"/>
                      <a:gd name="T56" fmla="*/ 12 w 68"/>
                      <a:gd name="T57" fmla="*/ 38 h 68"/>
                      <a:gd name="T58" fmla="*/ 23 w 68"/>
                      <a:gd name="T59" fmla="*/ 36 h 68"/>
                      <a:gd name="T60" fmla="*/ 16 w 68"/>
                      <a:gd name="T61" fmla="*/ 42 h 68"/>
                      <a:gd name="T62" fmla="*/ 17 w 68"/>
                      <a:gd name="T63" fmla="*/ 48 h 68"/>
                      <a:gd name="T64" fmla="*/ 13 w 68"/>
                      <a:gd name="T65" fmla="*/ 52 h 68"/>
                      <a:gd name="T66" fmla="*/ 16 w 68"/>
                      <a:gd name="T67" fmla="*/ 54 h 68"/>
                      <a:gd name="T68" fmla="*/ 20 w 68"/>
                      <a:gd name="T69" fmla="*/ 50 h 68"/>
                      <a:gd name="T70" fmla="*/ 25 w 68"/>
                      <a:gd name="T71" fmla="*/ 52 h 68"/>
                      <a:gd name="T72" fmla="*/ 32 w 68"/>
                      <a:gd name="T73" fmla="*/ 44 h 68"/>
                      <a:gd name="T74" fmla="*/ 30 w 68"/>
                      <a:gd name="T75" fmla="*/ 55 h 68"/>
                      <a:gd name="T76" fmla="*/ 23 w 68"/>
                      <a:gd name="T77" fmla="*/ 64 h 68"/>
                      <a:gd name="T78" fmla="*/ 32 w 68"/>
                      <a:gd name="T79" fmla="*/ 68 h 68"/>
                      <a:gd name="T80" fmla="*/ 42 w 68"/>
                      <a:gd name="T81" fmla="*/ 67 h 68"/>
                      <a:gd name="T82" fmla="*/ 36 w 68"/>
                      <a:gd name="T83" fmla="*/ 53 h 68"/>
                      <a:gd name="T84" fmla="*/ 36 w 68"/>
                      <a:gd name="T85" fmla="*/ 48 h 68"/>
                      <a:gd name="T86" fmla="*/ 42 w 68"/>
                      <a:gd name="T87" fmla="*/ 45 h 68"/>
                      <a:gd name="T88" fmla="*/ 46 w 68"/>
                      <a:gd name="T89" fmla="*/ 49 h 68"/>
                      <a:gd name="T90" fmla="*/ 52 w 68"/>
                      <a:gd name="T91" fmla="*/ 63 h 68"/>
                      <a:gd name="T92" fmla="*/ 59 w 68"/>
                      <a:gd name="T93" fmla="*/ 56 h 68"/>
                      <a:gd name="T94" fmla="*/ 63 w 68"/>
                      <a:gd name="T95" fmla="*/ 48 h 68"/>
                      <a:gd name="T96" fmla="*/ 52 w 68"/>
                      <a:gd name="T97" fmla="*/ 46 h 68"/>
                      <a:gd name="T98" fmla="*/ 42 w 68"/>
                      <a:gd name="T99" fmla="*/ 40 h 68"/>
                      <a:gd name="T100" fmla="*/ 53 w 68"/>
                      <a:gd name="T101" fmla="*/ 40 h 68"/>
                      <a:gd name="T102" fmla="*/ 55 w 68"/>
                      <a:gd name="T103" fmla="*/ 36 h 68"/>
                      <a:gd name="T104" fmla="*/ 61 w 68"/>
                      <a:gd name="T105" fmla="*/ 36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68" h="68">
                        <a:moveTo>
                          <a:pt x="68" y="32"/>
                        </a:moveTo>
                        <a:cubicBezTo>
                          <a:pt x="61" y="32"/>
                          <a:pt x="61" y="32"/>
                          <a:pt x="61" y="32"/>
                        </a:cubicBezTo>
                        <a:cubicBezTo>
                          <a:pt x="67" y="26"/>
                          <a:pt x="67" y="26"/>
                          <a:pt x="67" y="26"/>
                        </a:cubicBezTo>
                        <a:cubicBezTo>
                          <a:pt x="64" y="23"/>
                          <a:pt x="64" y="23"/>
                          <a:pt x="64" y="23"/>
                        </a:cubicBezTo>
                        <a:cubicBezTo>
                          <a:pt x="55" y="32"/>
                          <a:pt x="55" y="32"/>
                          <a:pt x="55" y="32"/>
                        </a:cubicBezTo>
                        <a:cubicBezTo>
                          <a:pt x="53" y="32"/>
                          <a:pt x="53" y="32"/>
                          <a:pt x="53" y="32"/>
                        </a:cubicBezTo>
                        <a:cubicBezTo>
                          <a:pt x="55" y="30"/>
                          <a:pt x="55" y="30"/>
                          <a:pt x="55" y="30"/>
                        </a:cubicBezTo>
                        <a:cubicBezTo>
                          <a:pt x="53" y="27"/>
                          <a:pt x="53" y="27"/>
                          <a:pt x="53" y="27"/>
                        </a:cubicBezTo>
                        <a:cubicBezTo>
                          <a:pt x="48" y="32"/>
                          <a:pt x="48" y="32"/>
                          <a:pt x="48" y="32"/>
                        </a:cubicBezTo>
                        <a:cubicBezTo>
                          <a:pt x="44" y="32"/>
                          <a:pt x="44" y="32"/>
                          <a:pt x="44" y="32"/>
                        </a:cubicBezTo>
                        <a:cubicBezTo>
                          <a:pt x="44" y="30"/>
                          <a:pt x="43" y="29"/>
                          <a:pt x="42" y="28"/>
                        </a:cubicBezTo>
                        <a:cubicBezTo>
                          <a:pt x="45" y="25"/>
                          <a:pt x="45" y="25"/>
                          <a:pt x="45" y="25"/>
                        </a:cubicBezTo>
                        <a:cubicBezTo>
                          <a:pt x="52" y="25"/>
                          <a:pt x="52" y="25"/>
                          <a:pt x="52" y="25"/>
                        </a:cubicBezTo>
                        <a:cubicBezTo>
                          <a:pt x="52" y="21"/>
                          <a:pt x="52" y="21"/>
                          <a:pt x="52" y="21"/>
                        </a:cubicBezTo>
                        <a:cubicBezTo>
                          <a:pt x="49" y="21"/>
                          <a:pt x="49" y="21"/>
                          <a:pt x="49" y="21"/>
                        </a:cubicBezTo>
                        <a:cubicBezTo>
                          <a:pt x="50" y="20"/>
                          <a:pt x="50" y="20"/>
                          <a:pt x="50" y="20"/>
                        </a:cubicBezTo>
                        <a:cubicBezTo>
                          <a:pt x="63" y="20"/>
                          <a:pt x="63" y="20"/>
                          <a:pt x="63" y="20"/>
                        </a:cubicBezTo>
                        <a:cubicBezTo>
                          <a:pt x="63" y="16"/>
                          <a:pt x="63" y="16"/>
                          <a:pt x="63" y="16"/>
                        </a:cubicBezTo>
                        <a:cubicBezTo>
                          <a:pt x="54" y="16"/>
                          <a:pt x="54" y="16"/>
                          <a:pt x="54" y="16"/>
                        </a:cubicBezTo>
                        <a:cubicBezTo>
                          <a:pt x="59" y="11"/>
                          <a:pt x="59" y="11"/>
                          <a:pt x="59" y="11"/>
                        </a:cubicBezTo>
                        <a:cubicBezTo>
                          <a:pt x="56" y="8"/>
                          <a:pt x="56" y="8"/>
                          <a:pt x="56" y="8"/>
                        </a:cubicBezTo>
                        <a:cubicBezTo>
                          <a:pt x="52" y="13"/>
                          <a:pt x="52" y="13"/>
                          <a:pt x="52" y="13"/>
                        </a:cubicBezTo>
                        <a:cubicBezTo>
                          <a:pt x="52" y="5"/>
                          <a:pt x="52" y="5"/>
                          <a:pt x="52" y="5"/>
                        </a:cubicBezTo>
                        <a:cubicBezTo>
                          <a:pt x="48" y="5"/>
                          <a:pt x="48" y="5"/>
                          <a:pt x="48" y="5"/>
                        </a:cubicBezTo>
                        <a:cubicBezTo>
                          <a:pt x="48" y="17"/>
                          <a:pt x="48" y="17"/>
                          <a:pt x="48" y="17"/>
                        </a:cubicBezTo>
                        <a:cubicBezTo>
                          <a:pt x="46" y="19"/>
                          <a:pt x="46" y="19"/>
                          <a:pt x="46" y="19"/>
                        </a:cubicBezTo>
                        <a:cubicBezTo>
                          <a:pt x="46" y="16"/>
                          <a:pt x="46" y="16"/>
                          <a:pt x="46" y="16"/>
                        </a:cubicBezTo>
                        <a:cubicBezTo>
                          <a:pt x="42" y="16"/>
                          <a:pt x="42" y="16"/>
                          <a:pt x="42" y="16"/>
                        </a:cubicBezTo>
                        <a:cubicBezTo>
                          <a:pt x="42" y="22"/>
                          <a:pt x="42" y="22"/>
                          <a:pt x="42" y="22"/>
                        </a:cubicBezTo>
                        <a:cubicBezTo>
                          <a:pt x="40" y="25"/>
                          <a:pt x="40" y="25"/>
                          <a:pt x="40" y="25"/>
                        </a:cubicBezTo>
                        <a:cubicBezTo>
                          <a:pt x="38" y="24"/>
                          <a:pt x="37" y="24"/>
                          <a:pt x="36" y="23"/>
                        </a:cubicBezTo>
                        <a:cubicBezTo>
                          <a:pt x="36" y="20"/>
                          <a:pt x="36" y="20"/>
                          <a:pt x="36" y="20"/>
                        </a:cubicBezTo>
                        <a:cubicBezTo>
                          <a:pt x="40" y="15"/>
                          <a:pt x="40" y="15"/>
                          <a:pt x="40" y="15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6" y="14"/>
                          <a:pt x="36" y="14"/>
                          <a:pt x="36" y="14"/>
                        </a:cubicBezTo>
                        <a:cubicBezTo>
                          <a:pt x="36" y="12"/>
                          <a:pt x="36" y="12"/>
                          <a:pt x="36" y="12"/>
                        </a:cubicBezTo>
                        <a:cubicBezTo>
                          <a:pt x="44" y="3"/>
                          <a:pt x="44" y="3"/>
                          <a:pt x="44" y="3"/>
                        </a:cubicBezTo>
                        <a:cubicBezTo>
                          <a:pt x="42" y="1"/>
                          <a:pt x="42" y="1"/>
                          <a:pt x="42" y="1"/>
                        </a:cubicBezTo>
                        <a:cubicBezTo>
                          <a:pt x="36" y="7"/>
                          <a:pt x="36" y="7"/>
                          <a:pt x="36" y="7"/>
                        </a:cubicBezTo>
                        <a:cubicBezTo>
                          <a:pt x="36" y="0"/>
                          <a:pt x="36" y="0"/>
                          <a:pt x="36" y="0"/>
                        </a:cubicBezTo>
                        <a:cubicBezTo>
                          <a:pt x="32" y="0"/>
                          <a:pt x="32" y="0"/>
                          <a:pt x="32" y="0"/>
                        </a:cubicBezTo>
                        <a:cubicBezTo>
                          <a:pt x="32" y="7"/>
                          <a:pt x="32" y="7"/>
                          <a:pt x="32" y="7"/>
                        </a:cubicBezTo>
                        <a:cubicBezTo>
                          <a:pt x="26" y="1"/>
                          <a:pt x="26" y="1"/>
                          <a:pt x="26" y="1"/>
                        </a:cubicBezTo>
                        <a:cubicBezTo>
                          <a:pt x="23" y="3"/>
                          <a:pt x="23" y="3"/>
                          <a:pt x="23" y="3"/>
                        </a:cubicBezTo>
                        <a:cubicBezTo>
                          <a:pt x="32" y="12"/>
                          <a:pt x="32" y="12"/>
                          <a:pt x="32" y="12"/>
                        </a:cubicBezTo>
                        <a:cubicBezTo>
                          <a:pt x="32" y="14"/>
                          <a:pt x="32" y="14"/>
                          <a:pt x="32" y="14"/>
                        </a:cubicBezTo>
                        <a:cubicBezTo>
                          <a:pt x="30" y="12"/>
                          <a:pt x="30" y="12"/>
                          <a:pt x="30" y="12"/>
                        </a:cubicBezTo>
                        <a:cubicBezTo>
                          <a:pt x="27" y="15"/>
                          <a:pt x="27" y="15"/>
                          <a:pt x="27" y="15"/>
                        </a:cubicBezTo>
                        <a:cubicBezTo>
                          <a:pt x="32" y="20"/>
                          <a:pt x="32" y="20"/>
                          <a:pt x="32" y="20"/>
                        </a:cubicBezTo>
                        <a:cubicBezTo>
                          <a:pt x="32" y="23"/>
                          <a:pt x="32" y="23"/>
                          <a:pt x="32" y="23"/>
                        </a:cubicBezTo>
                        <a:cubicBezTo>
                          <a:pt x="30" y="24"/>
                          <a:pt x="29" y="24"/>
                          <a:pt x="28" y="25"/>
                        </a:cubicBezTo>
                        <a:cubicBezTo>
                          <a:pt x="25" y="22"/>
                          <a:pt x="25" y="22"/>
                          <a:pt x="25" y="22"/>
                        </a:cubicBezTo>
                        <a:cubicBezTo>
                          <a:pt x="25" y="16"/>
                          <a:pt x="25" y="16"/>
                          <a:pt x="25" y="16"/>
                        </a:cubicBezTo>
                        <a:cubicBezTo>
                          <a:pt x="21" y="16"/>
                          <a:pt x="21" y="16"/>
                          <a:pt x="21" y="16"/>
                        </a:cubicBezTo>
                        <a:cubicBezTo>
                          <a:pt x="21" y="19"/>
                          <a:pt x="21" y="19"/>
                          <a:pt x="21" y="19"/>
                        </a:cubicBezTo>
                        <a:cubicBezTo>
                          <a:pt x="20" y="17"/>
                          <a:pt x="20" y="17"/>
                          <a:pt x="20" y="17"/>
                        </a:cubicBezTo>
                        <a:cubicBezTo>
                          <a:pt x="20" y="5"/>
                          <a:pt x="20" y="5"/>
                          <a:pt x="20" y="5"/>
                        </a:cubicBezTo>
                        <a:cubicBezTo>
                          <a:pt x="16" y="5"/>
                          <a:pt x="16" y="5"/>
                          <a:pt x="16" y="5"/>
                        </a:cubicBezTo>
                        <a:cubicBezTo>
                          <a:pt x="16" y="13"/>
                          <a:pt x="16" y="13"/>
                          <a:pt x="16" y="13"/>
                        </a:cubicBezTo>
                        <a:cubicBezTo>
                          <a:pt x="11" y="8"/>
                          <a:pt x="11" y="8"/>
                          <a:pt x="11" y="8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13" y="16"/>
                          <a:pt x="13" y="16"/>
                          <a:pt x="13" y="16"/>
                        </a:cubicBezTo>
                        <a:cubicBezTo>
                          <a:pt x="5" y="16"/>
                          <a:pt x="5" y="16"/>
                          <a:pt x="5" y="16"/>
                        </a:cubicBezTo>
                        <a:cubicBezTo>
                          <a:pt x="5" y="20"/>
                          <a:pt x="5" y="20"/>
                          <a:pt x="5" y="20"/>
                        </a:cubicBezTo>
                        <a:cubicBezTo>
                          <a:pt x="17" y="20"/>
                          <a:pt x="17" y="20"/>
                          <a:pt x="17" y="20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5"/>
                          <a:pt x="16" y="25"/>
                          <a:pt x="16" y="25"/>
                        </a:cubicBezTo>
                        <a:cubicBezTo>
                          <a:pt x="22" y="25"/>
                          <a:pt x="22" y="25"/>
                          <a:pt x="22" y="25"/>
                        </a:cubicBezTo>
                        <a:cubicBezTo>
                          <a:pt x="25" y="28"/>
                          <a:pt x="25" y="28"/>
                          <a:pt x="25" y="28"/>
                        </a:cubicBezTo>
                        <a:cubicBezTo>
                          <a:pt x="24" y="29"/>
                          <a:pt x="24" y="30"/>
                          <a:pt x="23" y="32"/>
                        </a:cubicBezTo>
                        <a:cubicBezTo>
                          <a:pt x="20" y="32"/>
                          <a:pt x="20" y="32"/>
                          <a:pt x="20" y="32"/>
                        </a:cubicBezTo>
                        <a:cubicBezTo>
                          <a:pt x="15" y="27"/>
                          <a:pt x="15" y="27"/>
                          <a:pt x="15" y="27"/>
                        </a:cubicBezTo>
                        <a:cubicBezTo>
                          <a:pt x="12" y="30"/>
                          <a:pt x="12" y="30"/>
                          <a:pt x="12" y="30"/>
                        </a:cubicBezTo>
                        <a:cubicBezTo>
                          <a:pt x="14" y="32"/>
                          <a:pt x="14" y="32"/>
                          <a:pt x="14" y="32"/>
                        </a:cubicBezTo>
                        <a:cubicBezTo>
                          <a:pt x="12" y="32"/>
                          <a:pt x="12" y="32"/>
                          <a:pt x="12" y="32"/>
                        </a:cubicBezTo>
                        <a:cubicBezTo>
                          <a:pt x="3" y="23"/>
                          <a:pt x="3" y="23"/>
                          <a:pt x="3" y="23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7" y="32"/>
                          <a:pt x="7" y="32"/>
                          <a:pt x="7" y="32"/>
                        </a:cubicBezTo>
                        <a:cubicBezTo>
                          <a:pt x="0" y="32"/>
                          <a:pt x="0" y="32"/>
                          <a:pt x="0" y="32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7" y="36"/>
                          <a:pt x="7" y="36"/>
                          <a:pt x="7" y="36"/>
                        </a:cubicBezTo>
                        <a:cubicBezTo>
                          <a:pt x="1" y="42"/>
                          <a:pt x="1" y="42"/>
                          <a:pt x="1" y="42"/>
                        </a:cubicBezTo>
                        <a:cubicBezTo>
                          <a:pt x="3" y="44"/>
                          <a:pt x="3" y="44"/>
                          <a:pt x="3" y="44"/>
                        </a:cubicBezTo>
                        <a:cubicBezTo>
                          <a:pt x="12" y="36"/>
                          <a:pt x="12" y="36"/>
                          <a:pt x="12" y="36"/>
                        </a:cubicBezTo>
                        <a:cubicBezTo>
                          <a:pt x="14" y="36"/>
                          <a:pt x="14" y="36"/>
                          <a:pt x="14" y="36"/>
                        </a:cubicBezTo>
                        <a:cubicBezTo>
                          <a:pt x="12" y="38"/>
                          <a:pt x="12" y="38"/>
                          <a:pt x="12" y="38"/>
                        </a:cubicBezTo>
                        <a:cubicBezTo>
                          <a:pt x="15" y="40"/>
                          <a:pt x="15" y="40"/>
                          <a:pt x="15" y="40"/>
                        </a:cubicBezTo>
                        <a:cubicBezTo>
                          <a:pt x="20" y="36"/>
                          <a:pt x="20" y="36"/>
                          <a:pt x="20" y="36"/>
                        </a:cubicBezTo>
                        <a:cubicBezTo>
                          <a:pt x="23" y="36"/>
                          <a:pt x="23" y="36"/>
                          <a:pt x="23" y="36"/>
                        </a:cubicBezTo>
                        <a:cubicBezTo>
                          <a:pt x="24" y="37"/>
                          <a:pt x="24" y="38"/>
                          <a:pt x="25" y="40"/>
                        </a:cubicBezTo>
                        <a:cubicBezTo>
                          <a:pt x="22" y="42"/>
                          <a:pt x="22" y="42"/>
                          <a:pt x="22" y="42"/>
                        </a:cubicBezTo>
                        <a:cubicBezTo>
                          <a:pt x="16" y="42"/>
                          <a:pt x="16" y="42"/>
                          <a:pt x="16" y="42"/>
                        </a:cubicBezTo>
                        <a:cubicBezTo>
                          <a:pt x="16" y="46"/>
                          <a:pt x="16" y="46"/>
                          <a:pt x="16" y="46"/>
                        </a:cubicBezTo>
                        <a:cubicBezTo>
                          <a:pt x="19" y="46"/>
                          <a:pt x="19" y="46"/>
                          <a:pt x="19" y="46"/>
                        </a:cubicBezTo>
                        <a:cubicBezTo>
                          <a:pt x="17" y="48"/>
                          <a:pt x="17" y="48"/>
                          <a:pt x="17" y="48"/>
                        </a:cubicBezTo>
                        <a:cubicBezTo>
                          <a:pt x="5" y="48"/>
                          <a:pt x="5" y="48"/>
                          <a:pt x="5" y="48"/>
                        </a:cubicBezTo>
                        <a:cubicBezTo>
                          <a:pt x="5" y="52"/>
                          <a:pt x="5" y="52"/>
                          <a:pt x="5" y="52"/>
                        </a:cubicBezTo>
                        <a:cubicBezTo>
                          <a:pt x="13" y="52"/>
                          <a:pt x="13" y="52"/>
                          <a:pt x="13" y="52"/>
                        </a:cubicBezTo>
                        <a:cubicBezTo>
                          <a:pt x="8" y="56"/>
                          <a:pt x="8" y="56"/>
                          <a:pt x="8" y="56"/>
                        </a:cubicBezTo>
                        <a:cubicBezTo>
                          <a:pt x="11" y="59"/>
                          <a:pt x="11" y="59"/>
                          <a:pt x="11" y="59"/>
                        </a:cubicBezTo>
                        <a:cubicBezTo>
                          <a:pt x="16" y="54"/>
                          <a:pt x="16" y="54"/>
                          <a:pt x="16" y="54"/>
                        </a:cubicBezTo>
                        <a:cubicBezTo>
                          <a:pt x="16" y="63"/>
                          <a:pt x="16" y="63"/>
                          <a:pt x="16" y="63"/>
                        </a:cubicBezTo>
                        <a:cubicBezTo>
                          <a:pt x="20" y="63"/>
                          <a:pt x="20" y="63"/>
                          <a:pt x="20" y="63"/>
                        </a:cubicBezTo>
                        <a:cubicBezTo>
                          <a:pt x="20" y="50"/>
                          <a:pt x="20" y="50"/>
                          <a:pt x="20" y="50"/>
                        </a:cubicBezTo>
                        <a:cubicBezTo>
                          <a:pt x="21" y="49"/>
                          <a:pt x="21" y="49"/>
                          <a:pt x="21" y="49"/>
                        </a:cubicBezTo>
                        <a:cubicBezTo>
                          <a:pt x="21" y="52"/>
                          <a:pt x="21" y="52"/>
                          <a:pt x="21" y="52"/>
                        </a:cubicBezTo>
                        <a:cubicBezTo>
                          <a:pt x="25" y="52"/>
                          <a:pt x="25" y="52"/>
                          <a:pt x="25" y="52"/>
                        </a:cubicBezTo>
                        <a:cubicBezTo>
                          <a:pt x="25" y="45"/>
                          <a:pt x="25" y="45"/>
                          <a:pt x="25" y="45"/>
                        </a:cubicBezTo>
                        <a:cubicBezTo>
                          <a:pt x="28" y="42"/>
                          <a:pt x="28" y="42"/>
                          <a:pt x="28" y="42"/>
                        </a:cubicBezTo>
                        <a:cubicBezTo>
                          <a:pt x="29" y="43"/>
                          <a:pt x="30" y="44"/>
                          <a:pt x="32" y="44"/>
                        </a:cubicBezTo>
                        <a:cubicBezTo>
                          <a:pt x="32" y="48"/>
                          <a:pt x="32" y="48"/>
                          <a:pt x="32" y="48"/>
                        </a:cubicBezTo>
                        <a:cubicBezTo>
                          <a:pt x="27" y="53"/>
                          <a:pt x="27" y="53"/>
                          <a:pt x="27" y="53"/>
                        </a:cubicBezTo>
                        <a:cubicBezTo>
                          <a:pt x="30" y="55"/>
                          <a:pt x="30" y="55"/>
                          <a:pt x="30" y="55"/>
                        </a:cubicBezTo>
                        <a:cubicBezTo>
                          <a:pt x="32" y="53"/>
                          <a:pt x="32" y="53"/>
                          <a:pt x="32" y="53"/>
                        </a:cubicBezTo>
                        <a:cubicBezTo>
                          <a:pt x="32" y="55"/>
                          <a:pt x="32" y="55"/>
                          <a:pt x="32" y="55"/>
                        </a:cubicBezTo>
                        <a:cubicBezTo>
                          <a:pt x="23" y="64"/>
                          <a:pt x="23" y="64"/>
                          <a:pt x="23" y="64"/>
                        </a:cubicBezTo>
                        <a:cubicBezTo>
                          <a:pt x="26" y="67"/>
                          <a:pt x="26" y="67"/>
                          <a:pt x="26" y="67"/>
                        </a:cubicBezTo>
                        <a:cubicBezTo>
                          <a:pt x="32" y="61"/>
                          <a:pt x="32" y="61"/>
                          <a:pt x="32" y="61"/>
                        </a:cubicBezTo>
                        <a:cubicBezTo>
                          <a:pt x="32" y="68"/>
                          <a:pt x="32" y="68"/>
                          <a:pt x="32" y="68"/>
                        </a:cubicBezTo>
                        <a:cubicBezTo>
                          <a:pt x="36" y="68"/>
                          <a:pt x="36" y="68"/>
                          <a:pt x="36" y="68"/>
                        </a:cubicBezTo>
                        <a:cubicBezTo>
                          <a:pt x="36" y="61"/>
                          <a:pt x="36" y="61"/>
                          <a:pt x="36" y="61"/>
                        </a:cubicBezTo>
                        <a:cubicBezTo>
                          <a:pt x="42" y="67"/>
                          <a:pt x="42" y="67"/>
                          <a:pt x="42" y="67"/>
                        </a:cubicBezTo>
                        <a:cubicBezTo>
                          <a:pt x="44" y="64"/>
                          <a:pt x="44" y="64"/>
                          <a:pt x="44" y="64"/>
                        </a:cubicBezTo>
                        <a:cubicBezTo>
                          <a:pt x="36" y="55"/>
                          <a:pt x="36" y="55"/>
                          <a:pt x="36" y="55"/>
                        </a:cubicBezTo>
                        <a:cubicBezTo>
                          <a:pt x="36" y="53"/>
                          <a:pt x="36" y="53"/>
                          <a:pt x="36" y="53"/>
                        </a:cubicBezTo>
                        <a:cubicBezTo>
                          <a:pt x="38" y="55"/>
                          <a:pt x="38" y="55"/>
                          <a:pt x="38" y="55"/>
                        </a:cubicBezTo>
                        <a:cubicBezTo>
                          <a:pt x="40" y="53"/>
                          <a:pt x="40" y="53"/>
                          <a:pt x="40" y="53"/>
                        </a:cubicBezTo>
                        <a:cubicBezTo>
                          <a:pt x="36" y="48"/>
                          <a:pt x="36" y="48"/>
                          <a:pt x="36" y="48"/>
                        </a:cubicBezTo>
                        <a:cubicBezTo>
                          <a:pt x="36" y="44"/>
                          <a:pt x="36" y="44"/>
                          <a:pt x="36" y="44"/>
                        </a:cubicBezTo>
                        <a:cubicBezTo>
                          <a:pt x="37" y="44"/>
                          <a:pt x="38" y="43"/>
                          <a:pt x="40" y="42"/>
                        </a:cubicBezTo>
                        <a:cubicBezTo>
                          <a:pt x="42" y="45"/>
                          <a:pt x="42" y="45"/>
                          <a:pt x="42" y="45"/>
                        </a:cubicBezTo>
                        <a:cubicBezTo>
                          <a:pt x="42" y="52"/>
                          <a:pt x="42" y="52"/>
                          <a:pt x="42" y="52"/>
                        </a:cubicBezTo>
                        <a:cubicBezTo>
                          <a:pt x="46" y="52"/>
                          <a:pt x="46" y="52"/>
                          <a:pt x="46" y="52"/>
                        </a:cubicBezTo>
                        <a:cubicBezTo>
                          <a:pt x="46" y="49"/>
                          <a:pt x="46" y="49"/>
                          <a:pt x="46" y="49"/>
                        </a:cubicBezTo>
                        <a:cubicBezTo>
                          <a:pt x="48" y="50"/>
                          <a:pt x="48" y="50"/>
                          <a:pt x="48" y="50"/>
                        </a:cubicBezTo>
                        <a:cubicBezTo>
                          <a:pt x="48" y="63"/>
                          <a:pt x="48" y="63"/>
                          <a:pt x="48" y="63"/>
                        </a:cubicBezTo>
                        <a:cubicBezTo>
                          <a:pt x="52" y="63"/>
                          <a:pt x="52" y="63"/>
                          <a:pt x="52" y="63"/>
                        </a:cubicBezTo>
                        <a:cubicBezTo>
                          <a:pt x="52" y="54"/>
                          <a:pt x="52" y="54"/>
                          <a:pt x="52" y="54"/>
                        </a:cubicBezTo>
                        <a:cubicBezTo>
                          <a:pt x="56" y="59"/>
                          <a:pt x="56" y="59"/>
                          <a:pt x="56" y="59"/>
                        </a:cubicBezTo>
                        <a:cubicBezTo>
                          <a:pt x="59" y="56"/>
                          <a:pt x="59" y="56"/>
                          <a:pt x="59" y="56"/>
                        </a:cubicBezTo>
                        <a:cubicBezTo>
                          <a:pt x="54" y="52"/>
                          <a:pt x="54" y="52"/>
                          <a:pt x="54" y="52"/>
                        </a:cubicBezTo>
                        <a:cubicBezTo>
                          <a:pt x="63" y="52"/>
                          <a:pt x="63" y="52"/>
                          <a:pt x="63" y="52"/>
                        </a:cubicBezTo>
                        <a:cubicBezTo>
                          <a:pt x="63" y="48"/>
                          <a:pt x="63" y="48"/>
                          <a:pt x="63" y="48"/>
                        </a:cubicBezTo>
                        <a:cubicBezTo>
                          <a:pt x="50" y="48"/>
                          <a:pt x="50" y="48"/>
                          <a:pt x="50" y="48"/>
                        </a:cubicBezTo>
                        <a:cubicBezTo>
                          <a:pt x="49" y="46"/>
                          <a:pt x="49" y="46"/>
                          <a:pt x="49" y="46"/>
                        </a:cubicBezTo>
                        <a:cubicBezTo>
                          <a:pt x="52" y="46"/>
                          <a:pt x="52" y="46"/>
                          <a:pt x="52" y="46"/>
                        </a:cubicBezTo>
                        <a:cubicBezTo>
                          <a:pt x="52" y="42"/>
                          <a:pt x="52" y="42"/>
                          <a:pt x="52" y="42"/>
                        </a:cubicBezTo>
                        <a:cubicBezTo>
                          <a:pt x="45" y="42"/>
                          <a:pt x="45" y="42"/>
                          <a:pt x="45" y="42"/>
                        </a:cubicBezTo>
                        <a:cubicBezTo>
                          <a:pt x="42" y="40"/>
                          <a:pt x="42" y="40"/>
                          <a:pt x="42" y="40"/>
                        </a:cubicBezTo>
                        <a:cubicBezTo>
                          <a:pt x="43" y="38"/>
                          <a:pt x="44" y="37"/>
                          <a:pt x="44" y="36"/>
                        </a:cubicBezTo>
                        <a:cubicBezTo>
                          <a:pt x="48" y="36"/>
                          <a:pt x="48" y="36"/>
                          <a:pt x="48" y="36"/>
                        </a:cubicBezTo>
                        <a:cubicBezTo>
                          <a:pt x="53" y="40"/>
                          <a:pt x="53" y="40"/>
                          <a:pt x="53" y="40"/>
                        </a:cubicBezTo>
                        <a:cubicBezTo>
                          <a:pt x="55" y="38"/>
                          <a:pt x="55" y="38"/>
                          <a:pt x="55" y="38"/>
                        </a:cubicBezTo>
                        <a:cubicBezTo>
                          <a:pt x="53" y="36"/>
                          <a:pt x="53" y="36"/>
                          <a:pt x="53" y="36"/>
                        </a:cubicBezTo>
                        <a:cubicBezTo>
                          <a:pt x="55" y="36"/>
                          <a:pt x="55" y="36"/>
                          <a:pt x="55" y="36"/>
                        </a:cubicBezTo>
                        <a:cubicBezTo>
                          <a:pt x="64" y="44"/>
                          <a:pt x="64" y="44"/>
                          <a:pt x="64" y="44"/>
                        </a:cubicBezTo>
                        <a:cubicBezTo>
                          <a:pt x="67" y="42"/>
                          <a:pt x="67" y="42"/>
                          <a:pt x="67" y="42"/>
                        </a:cubicBezTo>
                        <a:cubicBezTo>
                          <a:pt x="61" y="36"/>
                          <a:pt x="61" y="36"/>
                          <a:pt x="61" y="36"/>
                        </a:cubicBezTo>
                        <a:cubicBezTo>
                          <a:pt x="68" y="36"/>
                          <a:pt x="68" y="36"/>
                          <a:pt x="68" y="36"/>
                        </a:cubicBezTo>
                        <a:lnTo>
                          <a:pt x="68" y="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50" name="ïŝḷîḋê"/>
                  <p:cNvSpPr/>
                  <p:nvPr/>
                </p:nvSpPr>
                <p:spPr bwMode="auto">
                  <a:xfrm>
                    <a:off x="2582838" y="2159700"/>
                    <a:ext cx="344341" cy="401935"/>
                  </a:xfrm>
                  <a:custGeom>
                    <a:avLst/>
                    <a:gdLst>
                      <a:gd name="T0" fmla="*/ 73 w 78"/>
                      <a:gd name="T1" fmla="*/ 84 h 91"/>
                      <a:gd name="T2" fmla="*/ 78 w 78"/>
                      <a:gd name="T3" fmla="*/ 16 h 91"/>
                      <a:gd name="T4" fmla="*/ 66 w 78"/>
                      <a:gd name="T5" fmla="*/ 12 h 91"/>
                      <a:gd name="T6" fmla="*/ 77 w 78"/>
                      <a:gd name="T7" fmla="*/ 1 h 91"/>
                      <a:gd name="T8" fmla="*/ 65 w 78"/>
                      <a:gd name="T9" fmla="*/ 7 h 91"/>
                      <a:gd name="T10" fmla="*/ 71 w 78"/>
                      <a:gd name="T11" fmla="*/ 23 h 91"/>
                      <a:gd name="T12" fmla="*/ 65 w 78"/>
                      <a:gd name="T13" fmla="*/ 63 h 91"/>
                      <a:gd name="T14" fmla="*/ 70 w 78"/>
                      <a:gd name="T15" fmla="*/ 74 h 91"/>
                      <a:gd name="T16" fmla="*/ 65 w 78"/>
                      <a:gd name="T17" fmla="*/ 91 h 91"/>
                      <a:gd name="T18" fmla="*/ 65 w 78"/>
                      <a:gd name="T19" fmla="*/ 7 h 91"/>
                      <a:gd name="T20" fmla="*/ 60 w 78"/>
                      <a:gd name="T21" fmla="*/ 8 h 91"/>
                      <a:gd name="T22" fmla="*/ 50 w 78"/>
                      <a:gd name="T23" fmla="*/ 4 h 91"/>
                      <a:gd name="T24" fmla="*/ 53 w 78"/>
                      <a:gd name="T25" fmla="*/ 12 h 91"/>
                      <a:gd name="T26" fmla="*/ 50 w 78"/>
                      <a:gd name="T27" fmla="*/ 16 h 91"/>
                      <a:gd name="T28" fmla="*/ 65 w 78"/>
                      <a:gd name="T29" fmla="*/ 23 h 91"/>
                      <a:gd name="T30" fmla="*/ 50 w 78"/>
                      <a:gd name="T31" fmla="*/ 84 h 91"/>
                      <a:gd name="T32" fmla="*/ 63 w 78"/>
                      <a:gd name="T33" fmla="*/ 91 h 91"/>
                      <a:gd name="T34" fmla="*/ 65 w 78"/>
                      <a:gd name="T35" fmla="*/ 78 h 91"/>
                      <a:gd name="T36" fmla="*/ 61 w 78"/>
                      <a:gd name="T37" fmla="*/ 74 h 91"/>
                      <a:gd name="T38" fmla="*/ 65 w 78"/>
                      <a:gd name="T39" fmla="*/ 69 h 91"/>
                      <a:gd name="T40" fmla="*/ 65 w 78"/>
                      <a:gd name="T41" fmla="*/ 63 h 91"/>
                      <a:gd name="T42" fmla="*/ 50 w 78"/>
                      <a:gd name="T43" fmla="*/ 69 h 91"/>
                      <a:gd name="T44" fmla="*/ 55 w 78"/>
                      <a:gd name="T45" fmla="*/ 74 h 91"/>
                      <a:gd name="T46" fmla="*/ 50 w 78"/>
                      <a:gd name="T47" fmla="*/ 78 h 91"/>
                      <a:gd name="T48" fmla="*/ 50 w 78"/>
                      <a:gd name="T49" fmla="*/ 84 h 91"/>
                      <a:gd name="T50" fmla="*/ 46 w 78"/>
                      <a:gd name="T51" fmla="*/ 0 h 91"/>
                      <a:gd name="T52" fmla="*/ 43 w 78"/>
                      <a:gd name="T53" fmla="*/ 4 h 91"/>
                      <a:gd name="T54" fmla="*/ 50 w 78"/>
                      <a:gd name="T55" fmla="*/ 4 h 91"/>
                      <a:gd name="T56" fmla="*/ 39 w 78"/>
                      <a:gd name="T57" fmla="*/ 16 h 91"/>
                      <a:gd name="T58" fmla="*/ 50 w 78"/>
                      <a:gd name="T59" fmla="*/ 23 h 91"/>
                      <a:gd name="T60" fmla="*/ 39 w 78"/>
                      <a:gd name="T61" fmla="*/ 84 h 91"/>
                      <a:gd name="T62" fmla="*/ 50 w 78"/>
                      <a:gd name="T63" fmla="*/ 78 h 91"/>
                      <a:gd name="T64" fmla="*/ 50 w 78"/>
                      <a:gd name="T65" fmla="*/ 69 h 91"/>
                      <a:gd name="T66" fmla="*/ 39 w 78"/>
                      <a:gd name="T67" fmla="*/ 63 h 91"/>
                      <a:gd name="T68" fmla="*/ 39 w 78"/>
                      <a:gd name="T69" fmla="*/ 16 h 91"/>
                      <a:gd name="T70" fmla="*/ 0 w 78"/>
                      <a:gd name="T71" fmla="*/ 84 h 91"/>
                      <a:gd name="T72" fmla="*/ 6 w 78"/>
                      <a:gd name="T73" fmla="*/ 91 h 91"/>
                      <a:gd name="T74" fmla="*/ 16 w 78"/>
                      <a:gd name="T75" fmla="*/ 84 h 91"/>
                      <a:gd name="T76" fmla="*/ 39 w 78"/>
                      <a:gd name="T77" fmla="*/ 63 h 91"/>
                      <a:gd name="T78" fmla="*/ 7 w 78"/>
                      <a:gd name="T79" fmla="*/ 23 h 91"/>
                      <a:gd name="T80" fmla="*/ 39 w 78"/>
                      <a:gd name="T81" fmla="*/ 23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78" h="91">
                        <a:moveTo>
                          <a:pt x="73" y="91"/>
                        </a:moveTo>
                        <a:cubicBezTo>
                          <a:pt x="73" y="84"/>
                          <a:pt x="73" y="84"/>
                          <a:pt x="73" y="84"/>
                        </a:cubicBezTo>
                        <a:cubicBezTo>
                          <a:pt x="78" y="84"/>
                          <a:pt x="78" y="84"/>
                          <a:pt x="78" y="84"/>
                        </a:cubicBezTo>
                        <a:cubicBezTo>
                          <a:pt x="78" y="16"/>
                          <a:pt x="78" y="16"/>
                          <a:pt x="78" y="16"/>
                        </a:cubicBezTo>
                        <a:cubicBezTo>
                          <a:pt x="67" y="16"/>
                          <a:pt x="67" y="16"/>
                          <a:pt x="67" y="16"/>
                        </a:cubicBezTo>
                        <a:cubicBezTo>
                          <a:pt x="67" y="15"/>
                          <a:pt x="67" y="13"/>
                          <a:pt x="66" y="12"/>
                        </a:cubicBezTo>
                        <a:cubicBezTo>
                          <a:pt x="77" y="4"/>
                          <a:pt x="77" y="4"/>
                          <a:pt x="77" y="4"/>
                        </a:cubicBezTo>
                        <a:cubicBezTo>
                          <a:pt x="78" y="3"/>
                          <a:pt x="78" y="2"/>
                          <a:pt x="77" y="1"/>
                        </a:cubicBezTo>
                        <a:cubicBezTo>
                          <a:pt x="76" y="0"/>
                          <a:pt x="75" y="0"/>
                          <a:pt x="74" y="0"/>
                        </a:cubicBezTo>
                        <a:cubicBezTo>
                          <a:pt x="65" y="7"/>
                          <a:pt x="65" y="7"/>
                          <a:pt x="65" y="7"/>
                        </a:cubicBezTo>
                        <a:cubicBezTo>
                          <a:pt x="65" y="23"/>
                          <a:pt x="65" y="23"/>
                          <a:pt x="65" y="23"/>
                        </a:cubicBezTo>
                        <a:cubicBezTo>
                          <a:pt x="71" y="23"/>
                          <a:pt x="71" y="23"/>
                          <a:pt x="71" y="23"/>
                        </a:cubicBezTo>
                        <a:cubicBezTo>
                          <a:pt x="71" y="63"/>
                          <a:pt x="71" y="63"/>
                          <a:pt x="71" y="63"/>
                        </a:cubicBezTo>
                        <a:cubicBezTo>
                          <a:pt x="65" y="63"/>
                          <a:pt x="65" y="63"/>
                          <a:pt x="65" y="63"/>
                        </a:cubicBezTo>
                        <a:cubicBezTo>
                          <a:pt x="65" y="69"/>
                          <a:pt x="65" y="69"/>
                          <a:pt x="65" y="69"/>
                        </a:cubicBezTo>
                        <a:cubicBezTo>
                          <a:pt x="68" y="69"/>
                          <a:pt x="70" y="71"/>
                          <a:pt x="70" y="74"/>
                        </a:cubicBezTo>
                        <a:cubicBezTo>
                          <a:pt x="70" y="76"/>
                          <a:pt x="68" y="78"/>
                          <a:pt x="65" y="78"/>
                        </a:cubicBezTo>
                        <a:cubicBezTo>
                          <a:pt x="65" y="91"/>
                          <a:pt x="65" y="91"/>
                          <a:pt x="65" y="91"/>
                        </a:cubicBezTo>
                        <a:lnTo>
                          <a:pt x="73" y="91"/>
                        </a:lnTo>
                        <a:close/>
                        <a:moveTo>
                          <a:pt x="65" y="7"/>
                        </a:moveTo>
                        <a:cubicBezTo>
                          <a:pt x="63" y="9"/>
                          <a:pt x="63" y="9"/>
                          <a:pt x="63" y="9"/>
                        </a:cubicBezTo>
                        <a:cubicBezTo>
                          <a:pt x="62" y="9"/>
                          <a:pt x="61" y="8"/>
                          <a:pt x="60" y="8"/>
                        </a:cubicBezTo>
                        <a:cubicBezTo>
                          <a:pt x="59" y="8"/>
                          <a:pt x="58" y="9"/>
                          <a:pt x="57" y="9"/>
                        </a:cubicBezTo>
                        <a:cubicBezTo>
                          <a:pt x="50" y="4"/>
                          <a:pt x="50" y="4"/>
                          <a:pt x="50" y="4"/>
                        </a:cubicBezTo>
                        <a:cubicBezTo>
                          <a:pt x="50" y="10"/>
                          <a:pt x="50" y="10"/>
                          <a:pt x="50" y="10"/>
                        </a:cubicBezTo>
                        <a:cubicBezTo>
                          <a:pt x="53" y="12"/>
                          <a:pt x="53" y="12"/>
                          <a:pt x="53" y="12"/>
                        </a:cubicBezTo>
                        <a:cubicBezTo>
                          <a:pt x="52" y="13"/>
                          <a:pt x="52" y="15"/>
                          <a:pt x="52" y="16"/>
                        </a:cubicBezTo>
                        <a:cubicBezTo>
                          <a:pt x="50" y="16"/>
                          <a:pt x="50" y="16"/>
                          <a:pt x="50" y="16"/>
                        </a:cubicBezTo>
                        <a:cubicBezTo>
                          <a:pt x="50" y="23"/>
                          <a:pt x="50" y="23"/>
                          <a:pt x="50" y="23"/>
                        </a:cubicBezTo>
                        <a:cubicBezTo>
                          <a:pt x="65" y="23"/>
                          <a:pt x="65" y="23"/>
                          <a:pt x="65" y="23"/>
                        </a:cubicBezTo>
                        <a:cubicBezTo>
                          <a:pt x="65" y="7"/>
                          <a:pt x="65" y="7"/>
                          <a:pt x="65" y="7"/>
                        </a:cubicBezTo>
                        <a:close/>
                        <a:moveTo>
                          <a:pt x="50" y="84"/>
                        </a:moveTo>
                        <a:cubicBezTo>
                          <a:pt x="63" y="84"/>
                          <a:pt x="63" y="84"/>
                          <a:pt x="63" y="84"/>
                        </a:cubicBezTo>
                        <a:cubicBezTo>
                          <a:pt x="63" y="91"/>
                          <a:pt x="63" y="91"/>
                          <a:pt x="63" y="91"/>
                        </a:cubicBezTo>
                        <a:cubicBezTo>
                          <a:pt x="65" y="91"/>
                          <a:pt x="65" y="91"/>
                          <a:pt x="65" y="91"/>
                        </a:cubicBezTo>
                        <a:cubicBezTo>
                          <a:pt x="65" y="78"/>
                          <a:pt x="65" y="78"/>
                          <a:pt x="65" y="78"/>
                        </a:cubicBezTo>
                        <a:cubicBezTo>
                          <a:pt x="65" y="78"/>
                          <a:pt x="65" y="78"/>
                          <a:pt x="65" y="78"/>
                        </a:cubicBezTo>
                        <a:cubicBezTo>
                          <a:pt x="63" y="78"/>
                          <a:pt x="61" y="76"/>
                          <a:pt x="61" y="74"/>
                        </a:cubicBezTo>
                        <a:cubicBezTo>
                          <a:pt x="61" y="74"/>
                          <a:pt x="61" y="74"/>
                          <a:pt x="61" y="74"/>
                        </a:cubicBezTo>
                        <a:cubicBezTo>
                          <a:pt x="61" y="71"/>
                          <a:pt x="63" y="69"/>
                          <a:pt x="65" y="69"/>
                        </a:cubicBezTo>
                        <a:cubicBezTo>
                          <a:pt x="65" y="69"/>
                          <a:pt x="65" y="69"/>
                          <a:pt x="65" y="69"/>
                        </a:cubicBezTo>
                        <a:cubicBezTo>
                          <a:pt x="65" y="63"/>
                          <a:pt x="65" y="63"/>
                          <a:pt x="65" y="63"/>
                        </a:cubicBezTo>
                        <a:cubicBezTo>
                          <a:pt x="50" y="63"/>
                          <a:pt x="50" y="63"/>
                          <a:pt x="50" y="63"/>
                        </a:cubicBezTo>
                        <a:cubicBezTo>
                          <a:pt x="50" y="69"/>
                          <a:pt x="50" y="69"/>
                          <a:pt x="50" y="69"/>
                        </a:cubicBezTo>
                        <a:cubicBezTo>
                          <a:pt x="50" y="69"/>
                          <a:pt x="50" y="69"/>
                          <a:pt x="50" y="69"/>
                        </a:cubicBezTo>
                        <a:cubicBezTo>
                          <a:pt x="53" y="69"/>
                          <a:pt x="55" y="71"/>
                          <a:pt x="55" y="74"/>
                        </a:cubicBezTo>
                        <a:cubicBezTo>
                          <a:pt x="55" y="76"/>
                          <a:pt x="53" y="78"/>
                          <a:pt x="50" y="78"/>
                        </a:cubicBezTo>
                        <a:cubicBezTo>
                          <a:pt x="50" y="78"/>
                          <a:pt x="50" y="78"/>
                          <a:pt x="50" y="78"/>
                        </a:cubicBezTo>
                        <a:cubicBezTo>
                          <a:pt x="50" y="78"/>
                          <a:pt x="50" y="78"/>
                          <a:pt x="50" y="78"/>
                        </a:cubicBezTo>
                        <a:lnTo>
                          <a:pt x="50" y="84"/>
                        </a:lnTo>
                        <a:close/>
                        <a:moveTo>
                          <a:pt x="50" y="4"/>
                        </a:moveTo>
                        <a:cubicBezTo>
                          <a:pt x="46" y="0"/>
                          <a:pt x="46" y="0"/>
                          <a:pt x="46" y="0"/>
                        </a:cubicBezTo>
                        <a:cubicBezTo>
                          <a:pt x="45" y="0"/>
                          <a:pt x="43" y="0"/>
                          <a:pt x="42" y="1"/>
                        </a:cubicBezTo>
                        <a:cubicBezTo>
                          <a:pt x="42" y="2"/>
                          <a:pt x="42" y="3"/>
                          <a:pt x="43" y="4"/>
                        </a:cubicBezTo>
                        <a:cubicBezTo>
                          <a:pt x="50" y="10"/>
                          <a:pt x="50" y="10"/>
                          <a:pt x="50" y="10"/>
                        </a:cubicBezTo>
                        <a:cubicBezTo>
                          <a:pt x="50" y="4"/>
                          <a:pt x="50" y="4"/>
                          <a:pt x="50" y="4"/>
                        </a:cubicBezTo>
                        <a:close/>
                        <a:moveTo>
                          <a:pt x="50" y="16"/>
                        </a:moveTo>
                        <a:cubicBezTo>
                          <a:pt x="39" y="16"/>
                          <a:pt x="39" y="16"/>
                          <a:pt x="39" y="16"/>
                        </a:cubicBezTo>
                        <a:cubicBezTo>
                          <a:pt x="39" y="23"/>
                          <a:pt x="39" y="23"/>
                          <a:pt x="39" y="23"/>
                        </a:cubicBezTo>
                        <a:cubicBezTo>
                          <a:pt x="50" y="23"/>
                          <a:pt x="50" y="23"/>
                          <a:pt x="50" y="23"/>
                        </a:cubicBezTo>
                        <a:cubicBezTo>
                          <a:pt x="50" y="16"/>
                          <a:pt x="50" y="16"/>
                          <a:pt x="50" y="16"/>
                        </a:cubicBezTo>
                        <a:close/>
                        <a:moveTo>
                          <a:pt x="39" y="84"/>
                        </a:moveTo>
                        <a:cubicBezTo>
                          <a:pt x="50" y="84"/>
                          <a:pt x="50" y="84"/>
                          <a:pt x="50" y="84"/>
                        </a:cubicBezTo>
                        <a:cubicBezTo>
                          <a:pt x="50" y="78"/>
                          <a:pt x="50" y="78"/>
                          <a:pt x="50" y="78"/>
                        </a:cubicBezTo>
                        <a:cubicBezTo>
                          <a:pt x="48" y="78"/>
                          <a:pt x="46" y="76"/>
                          <a:pt x="46" y="74"/>
                        </a:cubicBezTo>
                        <a:cubicBezTo>
                          <a:pt x="46" y="71"/>
                          <a:pt x="48" y="69"/>
                          <a:pt x="50" y="69"/>
                        </a:cubicBezTo>
                        <a:cubicBezTo>
                          <a:pt x="50" y="63"/>
                          <a:pt x="50" y="63"/>
                          <a:pt x="50" y="63"/>
                        </a:cubicBezTo>
                        <a:cubicBezTo>
                          <a:pt x="39" y="63"/>
                          <a:pt x="39" y="63"/>
                          <a:pt x="39" y="63"/>
                        </a:cubicBezTo>
                        <a:lnTo>
                          <a:pt x="39" y="84"/>
                        </a:lnTo>
                        <a:close/>
                        <a:moveTo>
                          <a:pt x="39" y="16"/>
                        </a:moveTo>
                        <a:cubicBezTo>
                          <a:pt x="0" y="16"/>
                          <a:pt x="0" y="16"/>
                          <a:pt x="0" y="16"/>
                        </a:cubicBezTo>
                        <a:cubicBezTo>
                          <a:pt x="0" y="84"/>
                          <a:pt x="0" y="84"/>
                          <a:pt x="0" y="84"/>
                        </a:cubicBezTo>
                        <a:cubicBezTo>
                          <a:pt x="6" y="84"/>
                          <a:pt x="6" y="84"/>
                          <a:pt x="6" y="84"/>
                        </a:cubicBezTo>
                        <a:cubicBezTo>
                          <a:pt x="6" y="91"/>
                          <a:pt x="6" y="91"/>
                          <a:pt x="6" y="91"/>
                        </a:cubicBezTo>
                        <a:cubicBezTo>
                          <a:pt x="16" y="91"/>
                          <a:pt x="16" y="91"/>
                          <a:pt x="16" y="91"/>
                        </a:cubicBezTo>
                        <a:cubicBezTo>
                          <a:pt x="16" y="84"/>
                          <a:pt x="16" y="84"/>
                          <a:pt x="16" y="84"/>
                        </a:cubicBezTo>
                        <a:cubicBezTo>
                          <a:pt x="39" y="84"/>
                          <a:pt x="39" y="84"/>
                          <a:pt x="39" y="84"/>
                        </a:cubicBezTo>
                        <a:cubicBezTo>
                          <a:pt x="39" y="63"/>
                          <a:pt x="39" y="63"/>
                          <a:pt x="39" y="63"/>
                        </a:cubicBezTo>
                        <a:cubicBezTo>
                          <a:pt x="7" y="63"/>
                          <a:pt x="7" y="63"/>
                          <a:pt x="7" y="63"/>
                        </a:cubicBezTo>
                        <a:cubicBezTo>
                          <a:pt x="7" y="23"/>
                          <a:pt x="7" y="23"/>
                          <a:pt x="7" y="23"/>
                        </a:cubicBezTo>
                        <a:cubicBezTo>
                          <a:pt x="7" y="23"/>
                          <a:pt x="7" y="23"/>
                          <a:pt x="7" y="23"/>
                        </a:cubicBezTo>
                        <a:cubicBezTo>
                          <a:pt x="39" y="23"/>
                          <a:pt x="39" y="23"/>
                          <a:pt x="39" y="23"/>
                        </a:cubicBezTo>
                        <a:lnTo>
                          <a:pt x="39" y="1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51" name="ïṡļîḍê"/>
                  <p:cNvSpPr/>
                  <p:nvPr/>
                </p:nvSpPr>
                <p:spPr bwMode="auto">
                  <a:xfrm>
                    <a:off x="6110800" y="1687916"/>
                    <a:ext cx="208320" cy="122541"/>
                  </a:xfrm>
                  <a:custGeom>
                    <a:avLst/>
                    <a:gdLst>
                      <a:gd name="T0" fmla="*/ 170 w 170"/>
                      <a:gd name="T1" fmla="*/ 0 h 100"/>
                      <a:gd name="T2" fmla="*/ 11 w 170"/>
                      <a:gd name="T3" fmla="*/ 0 h 100"/>
                      <a:gd name="T4" fmla="*/ 11 w 170"/>
                      <a:gd name="T5" fmla="*/ 28 h 100"/>
                      <a:gd name="T6" fmla="*/ 0 w 170"/>
                      <a:gd name="T7" fmla="*/ 28 h 100"/>
                      <a:gd name="T8" fmla="*/ 0 w 170"/>
                      <a:gd name="T9" fmla="*/ 72 h 100"/>
                      <a:gd name="T10" fmla="*/ 11 w 170"/>
                      <a:gd name="T11" fmla="*/ 72 h 100"/>
                      <a:gd name="T12" fmla="*/ 11 w 170"/>
                      <a:gd name="T13" fmla="*/ 100 h 100"/>
                      <a:gd name="T14" fmla="*/ 170 w 170"/>
                      <a:gd name="T15" fmla="*/ 100 h 100"/>
                      <a:gd name="T16" fmla="*/ 170 w 170"/>
                      <a:gd name="T17" fmla="*/ 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70" h="100">
                        <a:moveTo>
                          <a:pt x="170" y="0"/>
                        </a:moveTo>
                        <a:lnTo>
                          <a:pt x="11" y="0"/>
                        </a:lnTo>
                        <a:lnTo>
                          <a:pt x="11" y="28"/>
                        </a:lnTo>
                        <a:lnTo>
                          <a:pt x="0" y="28"/>
                        </a:lnTo>
                        <a:lnTo>
                          <a:pt x="0" y="72"/>
                        </a:lnTo>
                        <a:lnTo>
                          <a:pt x="11" y="72"/>
                        </a:lnTo>
                        <a:lnTo>
                          <a:pt x="11" y="100"/>
                        </a:lnTo>
                        <a:lnTo>
                          <a:pt x="170" y="100"/>
                        </a:lnTo>
                        <a:lnTo>
                          <a:pt x="17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52" name="i$ḷîḍè"/>
                  <p:cNvSpPr/>
                  <p:nvPr/>
                </p:nvSpPr>
                <p:spPr bwMode="auto">
                  <a:xfrm>
                    <a:off x="5983357" y="1709973"/>
                    <a:ext cx="66172" cy="66172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53" name="iṥḻíḋe"/>
                  <p:cNvSpPr/>
                  <p:nvPr/>
                </p:nvSpPr>
                <p:spPr bwMode="auto">
                  <a:xfrm>
                    <a:off x="5925763" y="1660957"/>
                    <a:ext cx="176459" cy="330861"/>
                  </a:xfrm>
                  <a:custGeom>
                    <a:avLst/>
                    <a:gdLst>
                      <a:gd name="T0" fmla="*/ 20 w 40"/>
                      <a:gd name="T1" fmla="*/ 75 h 75"/>
                      <a:gd name="T2" fmla="*/ 40 w 40"/>
                      <a:gd name="T3" fmla="*/ 75 h 75"/>
                      <a:gd name="T4" fmla="*/ 40 w 40"/>
                      <a:gd name="T5" fmla="*/ 26 h 75"/>
                      <a:gd name="T6" fmla="*/ 40 w 40"/>
                      <a:gd name="T7" fmla="*/ 14 h 75"/>
                      <a:gd name="T8" fmla="*/ 40 w 40"/>
                      <a:gd name="T9" fmla="*/ 0 h 75"/>
                      <a:gd name="T10" fmla="*/ 20 w 40"/>
                      <a:gd name="T11" fmla="*/ 0 h 75"/>
                      <a:gd name="T12" fmla="*/ 20 w 40"/>
                      <a:gd name="T13" fmla="*/ 4 h 75"/>
                      <a:gd name="T14" fmla="*/ 35 w 40"/>
                      <a:gd name="T15" fmla="*/ 19 h 75"/>
                      <a:gd name="T16" fmla="*/ 20 w 40"/>
                      <a:gd name="T17" fmla="*/ 33 h 75"/>
                      <a:gd name="T18" fmla="*/ 20 w 40"/>
                      <a:gd name="T19" fmla="*/ 75 h 75"/>
                      <a:gd name="T20" fmla="*/ 0 w 40"/>
                      <a:gd name="T21" fmla="*/ 75 h 75"/>
                      <a:gd name="T22" fmla="*/ 20 w 40"/>
                      <a:gd name="T23" fmla="*/ 75 h 75"/>
                      <a:gd name="T24" fmla="*/ 20 w 40"/>
                      <a:gd name="T25" fmla="*/ 33 h 75"/>
                      <a:gd name="T26" fmla="*/ 20 w 40"/>
                      <a:gd name="T27" fmla="*/ 33 h 75"/>
                      <a:gd name="T28" fmla="*/ 5 w 40"/>
                      <a:gd name="T29" fmla="*/ 19 h 75"/>
                      <a:gd name="T30" fmla="*/ 20 w 40"/>
                      <a:gd name="T31" fmla="*/ 4 h 75"/>
                      <a:gd name="T32" fmla="*/ 20 w 40"/>
                      <a:gd name="T33" fmla="*/ 4 h 75"/>
                      <a:gd name="T34" fmla="*/ 20 w 40"/>
                      <a:gd name="T35" fmla="*/ 4 h 75"/>
                      <a:gd name="T36" fmla="*/ 20 w 40"/>
                      <a:gd name="T37" fmla="*/ 0 h 75"/>
                      <a:gd name="T38" fmla="*/ 0 w 40"/>
                      <a:gd name="T39" fmla="*/ 0 h 75"/>
                      <a:gd name="T40" fmla="*/ 0 w 40"/>
                      <a:gd name="T41" fmla="*/ 75 h 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0" h="75">
                        <a:moveTo>
                          <a:pt x="20" y="75"/>
                        </a:moveTo>
                        <a:cubicBezTo>
                          <a:pt x="40" y="75"/>
                          <a:pt x="40" y="75"/>
                          <a:pt x="40" y="75"/>
                        </a:cubicBezTo>
                        <a:cubicBezTo>
                          <a:pt x="40" y="26"/>
                          <a:pt x="40" y="26"/>
                          <a:pt x="40" y="26"/>
                        </a:cubicBezTo>
                        <a:cubicBezTo>
                          <a:pt x="40" y="14"/>
                          <a:pt x="40" y="14"/>
                          <a:pt x="40" y="14"/>
                        </a:cubicBezTo>
                        <a:cubicBezTo>
                          <a:pt x="40" y="0"/>
                          <a:pt x="40" y="0"/>
                          <a:pt x="40" y="0"/>
                        </a:cubicBezTo>
                        <a:cubicBezTo>
                          <a:pt x="20" y="0"/>
                          <a:pt x="20" y="0"/>
                          <a:pt x="20" y="0"/>
                        </a:cubicBezTo>
                        <a:cubicBezTo>
                          <a:pt x="20" y="4"/>
                          <a:pt x="20" y="4"/>
                          <a:pt x="20" y="4"/>
                        </a:cubicBezTo>
                        <a:cubicBezTo>
                          <a:pt x="28" y="4"/>
                          <a:pt x="35" y="10"/>
                          <a:pt x="35" y="19"/>
                        </a:cubicBezTo>
                        <a:cubicBezTo>
                          <a:pt x="35" y="27"/>
                          <a:pt x="28" y="33"/>
                          <a:pt x="20" y="33"/>
                        </a:cubicBezTo>
                        <a:lnTo>
                          <a:pt x="20" y="75"/>
                        </a:lnTo>
                        <a:close/>
                        <a:moveTo>
                          <a:pt x="0" y="75"/>
                        </a:moveTo>
                        <a:cubicBezTo>
                          <a:pt x="20" y="75"/>
                          <a:pt x="20" y="75"/>
                          <a:pt x="20" y="75"/>
                        </a:cubicBezTo>
                        <a:cubicBezTo>
                          <a:pt x="20" y="33"/>
                          <a:pt x="20" y="33"/>
                          <a:pt x="20" y="33"/>
                        </a:cubicBezTo>
                        <a:cubicBezTo>
                          <a:pt x="20" y="33"/>
                          <a:pt x="20" y="33"/>
                          <a:pt x="20" y="33"/>
                        </a:cubicBezTo>
                        <a:cubicBezTo>
                          <a:pt x="12" y="33"/>
                          <a:pt x="5" y="27"/>
                          <a:pt x="5" y="19"/>
                        </a:cubicBezTo>
                        <a:cubicBezTo>
                          <a:pt x="5" y="10"/>
                          <a:pt x="12" y="4"/>
                          <a:pt x="20" y="4"/>
                        </a:cubicBezTo>
                        <a:cubicBezTo>
                          <a:pt x="20" y="4"/>
                          <a:pt x="20" y="4"/>
                          <a:pt x="20" y="4"/>
                        </a:cubicBezTo>
                        <a:cubicBezTo>
                          <a:pt x="20" y="4"/>
                          <a:pt x="20" y="4"/>
                          <a:pt x="20" y="4"/>
                        </a:cubicBezTo>
                        <a:cubicBezTo>
                          <a:pt x="20" y="0"/>
                          <a:pt x="20" y="0"/>
                          <a:pt x="2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0" y="7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54" name="íṧľïḑe"/>
                  <p:cNvSpPr/>
                  <p:nvPr/>
                </p:nvSpPr>
                <p:spPr bwMode="auto">
                  <a:xfrm>
                    <a:off x="5360848" y="4169377"/>
                    <a:ext cx="202193" cy="203419"/>
                  </a:xfrm>
                  <a:custGeom>
                    <a:avLst/>
                    <a:gdLst>
                      <a:gd name="T0" fmla="*/ 41 w 46"/>
                      <a:gd name="T1" fmla="*/ 32 h 46"/>
                      <a:gd name="T2" fmla="*/ 43 w 46"/>
                      <a:gd name="T3" fmla="*/ 34 h 46"/>
                      <a:gd name="T4" fmla="*/ 38 w 46"/>
                      <a:gd name="T5" fmla="*/ 41 h 46"/>
                      <a:gd name="T6" fmla="*/ 35 w 46"/>
                      <a:gd name="T7" fmla="*/ 38 h 46"/>
                      <a:gd name="T8" fmla="*/ 29 w 46"/>
                      <a:gd name="T9" fmla="*/ 42 h 46"/>
                      <a:gd name="T10" fmla="*/ 29 w 46"/>
                      <a:gd name="T11" fmla="*/ 45 h 46"/>
                      <a:gd name="T12" fmla="*/ 23 w 46"/>
                      <a:gd name="T13" fmla="*/ 45 h 46"/>
                      <a:gd name="T14" fmla="*/ 23 w 46"/>
                      <a:gd name="T15" fmla="*/ 36 h 46"/>
                      <a:gd name="T16" fmla="*/ 33 w 46"/>
                      <a:gd name="T17" fmla="*/ 31 h 46"/>
                      <a:gd name="T18" fmla="*/ 32 w 46"/>
                      <a:gd name="T19" fmla="*/ 13 h 46"/>
                      <a:gd name="T20" fmla="*/ 32 w 46"/>
                      <a:gd name="T21" fmla="*/ 13 h 46"/>
                      <a:gd name="T22" fmla="*/ 27 w 46"/>
                      <a:gd name="T23" fmla="*/ 10 h 46"/>
                      <a:gd name="T24" fmla="*/ 23 w 46"/>
                      <a:gd name="T25" fmla="*/ 10 h 46"/>
                      <a:gd name="T26" fmla="*/ 23 w 46"/>
                      <a:gd name="T27" fmla="*/ 0 h 46"/>
                      <a:gd name="T28" fmla="*/ 26 w 46"/>
                      <a:gd name="T29" fmla="*/ 0 h 46"/>
                      <a:gd name="T30" fmla="*/ 26 w 46"/>
                      <a:gd name="T31" fmla="*/ 3 h 46"/>
                      <a:gd name="T32" fmla="*/ 32 w 46"/>
                      <a:gd name="T33" fmla="*/ 5 h 46"/>
                      <a:gd name="T34" fmla="*/ 35 w 46"/>
                      <a:gd name="T35" fmla="*/ 3 h 46"/>
                      <a:gd name="T36" fmla="*/ 41 w 46"/>
                      <a:gd name="T37" fmla="*/ 8 h 46"/>
                      <a:gd name="T38" fmla="*/ 39 w 46"/>
                      <a:gd name="T39" fmla="*/ 11 h 46"/>
                      <a:gd name="T40" fmla="*/ 42 w 46"/>
                      <a:gd name="T41" fmla="*/ 17 h 46"/>
                      <a:gd name="T42" fmla="*/ 45 w 46"/>
                      <a:gd name="T43" fmla="*/ 17 h 46"/>
                      <a:gd name="T44" fmla="*/ 46 w 46"/>
                      <a:gd name="T45" fmla="*/ 25 h 46"/>
                      <a:gd name="T46" fmla="*/ 43 w 46"/>
                      <a:gd name="T47" fmla="*/ 25 h 46"/>
                      <a:gd name="T48" fmla="*/ 41 w 46"/>
                      <a:gd name="T49" fmla="*/ 32 h 46"/>
                      <a:gd name="T50" fmla="*/ 23 w 46"/>
                      <a:gd name="T51" fmla="*/ 45 h 46"/>
                      <a:gd name="T52" fmla="*/ 21 w 46"/>
                      <a:gd name="T53" fmla="*/ 46 h 46"/>
                      <a:gd name="T54" fmla="*/ 21 w 46"/>
                      <a:gd name="T55" fmla="*/ 42 h 46"/>
                      <a:gd name="T56" fmla="*/ 14 w 46"/>
                      <a:gd name="T57" fmla="*/ 40 h 46"/>
                      <a:gd name="T58" fmla="*/ 12 w 46"/>
                      <a:gd name="T59" fmla="*/ 43 h 46"/>
                      <a:gd name="T60" fmla="*/ 6 w 46"/>
                      <a:gd name="T61" fmla="*/ 37 h 46"/>
                      <a:gd name="T62" fmla="*/ 8 w 46"/>
                      <a:gd name="T63" fmla="*/ 35 h 46"/>
                      <a:gd name="T64" fmla="*/ 5 w 46"/>
                      <a:gd name="T65" fmla="*/ 29 h 46"/>
                      <a:gd name="T66" fmla="*/ 1 w 46"/>
                      <a:gd name="T67" fmla="*/ 29 h 46"/>
                      <a:gd name="T68" fmla="*/ 0 w 46"/>
                      <a:gd name="T69" fmla="*/ 21 h 46"/>
                      <a:gd name="T70" fmla="*/ 4 w 46"/>
                      <a:gd name="T71" fmla="*/ 20 h 46"/>
                      <a:gd name="T72" fmla="*/ 6 w 46"/>
                      <a:gd name="T73" fmla="*/ 14 h 46"/>
                      <a:gd name="T74" fmla="*/ 3 w 46"/>
                      <a:gd name="T75" fmla="*/ 12 h 46"/>
                      <a:gd name="T76" fmla="*/ 9 w 46"/>
                      <a:gd name="T77" fmla="*/ 5 h 46"/>
                      <a:gd name="T78" fmla="*/ 11 w 46"/>
                      <a:gd name="T79" fmla="*/ 7 h 46"/>
                      <a:gd name="T80" fmla="*/ 17 w 46"/>
                      <a:gd name="T81" fmla="*/ 4 h 46"/>
                      <a:gd name="T82" fmla="*/ 17 w 46"/>
                      <a:gd name="T83" fmla="*/ 1 h 46"/>
                      <a:gd name="T84" fmla="*/ 23 w 46"/>
                      <a:gd name="T85" fmla="*/ 0 h 46"/>
                      <a:gd name="T86" fmla="*/ 23 w 46"/>
                      <a:gd name="T87" fmla="*/ 10 h 46"/>
                      <a:gd name="T88" fmla="*/ 13 w 46"/>
                      <a:gd name="T89" fmla="*/ 14 h 46"/>
                      <a:gd name="T90" fmla="*/ 15 w 46"/>
                      <a:gd name="T91" fmla="*/ 33 h 46"/>
                      <a:gd name="T92" fmla="*/ 19 w 46"/>
                      <a:gd name="T93" fmla="*/ 35 h 46"/>
                      <a:gd name="T94" fmla="*/ 23 w 46"/>
                      <a:gd name="T95" fmla="*/ 36 h 46"/>
                      <a:gd name="T96" fmla="*/ 23 w 46"/>
                      <a:gd name="T97" fmla="*/ 45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46" h="46">
                        <a:moveTo>
                          <a:pt x="41" y="32"/>
                        </a:moveTo>
                        <a:cubicBezTo>
                          <a:pt x="43" y="34"/>
                          <a:pt x="43" y="34"/>
                          <a:pt x="43" y="34"/>
                        </a:cubicBezTo>
                        <a:cubicBezTo>
                          <a:pt x="38" y="41"/>
                          <a:pt x="38" y="41"/>
                          <a:pt x="38" y="41"/>
                        </a:cubicBezTo>
                        <a:cubicBezTo>
                          <a:pt x="35" y="38"/>
                          <a:pt x="35" y="38"/>
                          <a:pt x="35" y="38"/>
                        </a:cubicBezTo>
                        <a:cubicBezTo>
                          <a:pt x="33" y="40"/>
                          <a:pt x="31" y="41"/>
                          <a:pt x="29" y="42"/>
                        </a:cubicBezTo>
                        <a:cubicBezTo>
                          <a:pt x="29" y="45"/>
                          <a:pt x="29" y="45"/>
                          <a:pt x="29" y="45"/>
                        </a:cubicBezTo>
                        <a:cubicBezTo>
                          <a:pt x="23" y="45"/>
                          <a:pt x="23" y="45"/>
                          <a:pt x="23" y="45"/>
                        </a:cubicBezTo>
                        <a:cubicBezTo>
                          <a:pt x="23" y="36"/>
                          <a:pt x="23" y="36"/>
                          <a:pt x="23" y="36"/>
                        </a:cubicBezTo>
                        <a:cubicBezTo>
                          <a:pt x="27" y="36"/>
                          <a:pt x="31" y="34"/>
                          <a:pt x="33" y="31"/>
                        </a:cubicBezTo>
                        <a:cubicBezTo>
                          <a:pt x="38" y="26"/>
                          <a:pt x="37" y="17"/>
                          <a:pt x="32" y="13"/>
                        </a:cubicBezTo>
                        <a:cubicBezTo>
                          <a:pt x="32" y="13"/>
                          <a:pt x="32" y="13"/>
                          <a:pt x="32" y="13"/>
                        </a:cubicBezTo>
                        <a:cubicBezTo>
                          <a:pt x="30" y="12"/>
                          <a:pt x="29" y="11"/>
                          <a:pt x="27" y="10"/>
                        </a:cubicBezTo>
                        <a:cubicBezTo>
                          <a:pt x="26" y="10"/>
                          <a:pt x="25" y="10"/>
                          <a:pt x="23" y="10"/>
                        </a:cubicBezTo>
                        <a:cubicBezTo>
                          <a:pt x="23" y="0"/>
                          <a:pt x="23" y="0"/>
                          <a:pt x="23" y="0"/>
                        </a:cubicBezTo>
                        <a:cubicBezTo>
                          <a:pt x="26" y="0"/>
                          <a:pt x="26" y="0"/>
                          <a:pt x="26" y="0"/>
                        </a:cubicBezTo>
                        <a:cubicBezTo>
                          <a:pt x="26" y="3"/>
                          <a:pt x="26" y="3"/>
                          <a:pt x="26" y="3"/>
                        </a:cubicBezTo>
                        <a:cubicBezTo>
                          <a:pt x="28" y="4"/>
                          <a:pt x="30" y="4"/>
                          <a:pt x="32" y="5"/>
                        </a:cubicBezTo>
                        <a:cubicBezTo>
                          <a:pt x="35" y="3"/>
                          <a:pt x="35" y="3"/>
                          <a:pt x="35" y="3"/>
                        </a:cubicBezTo>
                        <a:cubicBezTo>
                          <a:pt x="41" y="8"/>
                          <a:pt x="41" y="8"/>
                          <a:pt x="41" y="8"/>
                        </a:cubicBezTo>
                        <a:cubicBezTo>
                          <a:pt x="39" y="11"/>
                          <a:pt x="39" y="11"/>
                          <a:pt x="39" y="11"/>
                        </a:cubicBezTo>
                        <a:cubicBezTo>
                          <a:pt x="40" y="13"/>
                          <a:pt x="41" y="15"/>
                          <a:pt x="42" y="17"/>
                        </a:cubicBezTo>
                        <a:cubicBezTo>
                          <a:pt x="45" y="17"/>
                          <a:pt x="45" y="17"/>
                          <a:pt x="45" y="17"/>
                        </a:cubicBezTo>
                        <a:cubicBezTo>
                          <a:pt x="46" y="25"/>
                          <a:pt x="46" y="25"/>
                          <a:pt x="46" y="25"/>
                        </a:cubicBezTo>
                        <a:cubicBezTo>
                          <a:pt x="43" y="25"/>
                          <a:pt x="43" y="25"/>
                          <a:pt x="43" y="25"/>
                        </a:cubicBezTo>
                        <a:cubicBezTo>
                          <a:pt x="42" y="28"/>
                          <a:pt x="42" y="30"/>
                          <a:pt x="41" y="32"/>
                        </a:cubicBezTo>
                        <a:close/>
                        <a:moveTo>
                          <a:pt x="23" y="45"/>
                        </a:moveTo>
                        <a:cubicBezTo>
                          <a:pt x="21" y="46"/>
                          <a:pt x="21" y="46"/>
                          <a:pt x="21" y="46"/>
                        </a:cubicBezTo>
                        <a:cubicBezTo>
                          <a:pt x="21" y="42"/>
                          <a:pt x="21" y="42"/>
                          <a:pt x="21" y="42"/>
                        </a:cubicBezTo>
                        <a:cubicBezTo>
                          <a:pt x="18" y="42"/>
                          <a:pt x="16" y="41"/>
                          <a:pt x="14" y="40"/>
                        </a:cubicBezTo>
                        <a:cubicBezTo>
                          <a:pt x="12" y="43"/>
                          <a:pt x="12" y="43"/>
                          <a:pt x="12" y="43"/>
                        </a:cubicBezTo>
                        <a:cubicBezTo>
                          <a:pt x="6" y="37"/>
                          <a:pt x="6" y="37"/>
                          <a:pt x="6" y="37"/>
                        </a:cubicBezTo>
                        <a:cubicBezTo>
                          <a:pt x="8" y="35"/>
                          <a:pt x="8" y="35"/>
                          <a:pt x="8" y="35"/>
                        </a:cubicBezTo>
                        <a:cubicBezTo>
                          <a:pt x="6" y="33"/>
                          <a:pt x="5" y="31"/>
                          <a:pt x="5" y="29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0" y="21"/>
                          <a:pt x="0" y="21"/>
                          <a:pt x="0" y="21"/>
                        </a:cubicBezTo>
                        <a:cubicBezTo>
                          <a:pt x="4" y="20"/>
                          <a:pt x="4" y="20"/>
                          <a:pt x="4" y="20"/>
                        </a:cubicBezTo>
                        <a:cubicBezTo>
                          <a:pt x="4" y="18"/>
                          <a:pt x="5" y="16"/>
                          <a:pt x="6" y="14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13" y="6"/>
                          <a:pt x="15" y="5"/>
                          <a:pt x="17" y="4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23" y="0"/>
                          <a:pt x="23" y="0"/>
                          <a:pt x="23" y="0"/>
                        </a:cubicBezTo>
                        <a:cubicBezTo>
                          <a:pt x="23" y="10"/>
                          <a:pt x="23" y="10"/>
                          <a:pt x="23" y="10"/>
                        </a:cubicBezTo>
                        <a:cubicBezTo>
                          <a:pt x="19" y="10"/>
                          <a:pt x="16" y="11"/>
                          <a:pt x="13" y="14"/>
                        </a:cubicBezTo>
                        <a:cubicBezTo>
                          <a:pt x="9" y="20"/>
                          <a:pt x="9" y="28"/>
                          <a:pt x="15" y="33"/>
                        </a:cubicBezTo>
                        <a:cubicBezTo>
                          <a:pt x="16" y="34"/>
                          <a:pt x="18" y="35"/>
                          <a:pt x="19" y="35"/>
                        </a:cubicBezTo>
                        <a:cubicBezTo>
                          <a:pt x="21" y="36"/>
                          <a:pt x="22" y="36"/>
                          <a:pt x="23" y="36"/>
                        </a:cubicBezTo>
                        <a:lnTo>
                          <a:pt x="23" y="4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55" name="iŝḻîḑe"/>
                  <p:cNvSpPr/>
                  <p:nvPr/>
                </p:nvSpPr>
                <p:spPr bwMode="auto">
                  <a:xfrm>
                    <a:off x="6066685" y="3104493"/>
                    <a:ext cx="208320" cy="398259"/>
                  </a:xfrm>
                  <a:custGeom>
                    <a:avLst/>
                    <a:gdLst>
                      <a:gd name="T0" fmla="*/ 24 w 47"/>
                      <a:gd name="T1" fmla="*/ 90 h 90"/>
                      <a:gd name="T2" fmla="*/ 47 w 47"/>
                      <a:gd name="T3" fmla="*/ 90 h 90"/>
                      <a:gd name="T4" fmla="*/ 47 w 47"/>
                      <a:gd name="T5" fmla="*/ 0 h 90"/>
                      <a:gd name="T6" fmla="*/ 24 w 47"/>
                      <a:gd name="T7" fmla="*/ 0 h 90"/>
                      <a:gd name="T8" fmla="*/ 24 w 47"/>
                      <a:gd name="T9" fmla="*/ 5 h 90"/>
                      <a:gd name="T10" fmla="*/ 42 w 47"/>
                      <a:gd name="T11" fmla="*/ 5 h 90"/>
                      <a:gd name="T12" fmla="*/ 42 w 47"/>
                      <a:gd name="T13" fmla="*/ 23 h 90"/>
                      <a:gd name="T14" fmla="*/ 24 w 47"/>
                      <a:gd name="T15" fmla="*/ 23 h 90"/>
                      <a:gd name="T16" fmla="*/ 24 w 47"/>
                      <a:gd name="T17" fmla="*/ 27 h 90"/>
                      <a:gd name="T18" fmla="*/ 42 w 47"/>
                      <a:gd name="T19" fmla="*/ 27 h 90"/>
                      <a:gd name="T20" fmla="*/ 42 w 47"/>
                      <a:gd name="T21" fmla="*/ 44 h 90"/>
                      <a:gd name="T22" fmla="*/ 24 w 47"/>
                      <a:gd name="T23" fmla="*/ 44 h 90"/>
                      <a:gd name="T24" fmla="*/ 24 w 47"/>
                      <a:gd name="T25" fmla="*/ 51 h 90"/>
                      <a:gd name="T26" fmla="*/ 24 w 47"/>
                      <a:gd name="T27" fmla="*/ 51 h 90"/>
                      <a:gd name="T28" fmla="*/ 29 w 47"/>
                      <a:gd name="T29" fmla="*/ 57 h 90"/>
                      <a:gd name="T30" fmla="*/ 24 w 47"/>
                      <a:gd name="T31" fmla="*/ 62 h 90"/>
                      <a:gd name="T32" fmla="*/ 24 w 47"/>
                      <a:gd name="T33" fmla="*/ 62 h 90"/>
                      <a:gd name="T34" fmla="*/ 24 w 47"/>
                      <a:gd name="T35" fmla="*/ 62 h 90"/>
                      <a:gd name="T36" fmla="*/ 24 w 47"/>
                      <a:gd name="T37" fmla="*/ 71 h 90"/>
                      <a:gd name="T38" fmla="*/ 24 w 47"/>
                      <a:gd name="T39" fmla="*/ 71 h 90"/>
                      <a:gd name="T40" fmla="*/ 29 w 47"/>
                      <a:gd name="T41" fmla="*/ 77 h 90"/>
                      <a:gd name="T42" fmla="*/ 24 w 47"/>
                      <a:gd name="T43" fmla="*/ 82 h 90"/>
                      <a:gd name="T44" fmla="*/ 24 w 47"/>
                      <a:gd name="T45" fmla="*/ 82 h 90"/>
                      <a:gd name="T46" fmla="*/ 24 w 47"/>
                      <a:gd name="T47" fmla="*/ 82 h 90"/>
                      <a:gd name="T48" fmla="*/ 24 w 47"/>
                      <a:gd name="T49" fmla="*/ 90 h 90"/>
                      <a:gd name="T50" fmla="*/ 0 w 47"/>
                      <a:gd name="T51" fmla="*/ 90 h 90"/>
                      <a:gd name="T52" fmla="*/ 24 w 47"/>
                      <a:gd name="T53" fmla="*/ 90 h 90"/>
                      <a:gd name="T54" fmla="*/ 24 w 47"/>
                      <a:gd name="T55" fmla="*/ 82 h 90"/>
                      <a:gd name="T56" fmla="*/ 18 w 47"/>
                      <a:gd name="T57" fmla="*/ 77 h 90"/>
                      <a:gd name="T58" fmla="*/ 24 w 47"/>
                      <a:gd name="T59" fmla="*/ 71 h 90"/>
                      <a:gd name="T60" fmla="*/ 24 w 47"/>
                      <a:gd name="T61" fmla="*/ 62 h 90"/>
                      <a:gd name="T62" fmla="*/ 18 w 47"/>
                      <a:gd name="T63" fmla="*/ 57 h 90"/>
                      <a:gd name="T64" fmla="*/ 24 w 47"/>
                      <a:gd name="T65" fmla="*/ 51 h 90"/>
                      <a:gd name="T66" fmla="*/ 24 w 47"/>
                      <a:gd name="T67" fmla="*/ 44 h 90"/>
                      <a:gd name="T68" fmla="*/ 5 w 47"/>
                      <a:gd name="T69" fmla="*/ 44 h 90"/>
                      <a:gd name="T70" fmla="*/ 5 w 47"/>
                      <a:gd name="T71" fmla="*/ 27 h 90"/>
                      <a:gd name="T72" fmla="*/ 5 w 47"/>
                      <a:gd name="T73" fmla="*/ 27 h 90"/>
                      <a:gd name="T74" fmla="*/ 24 w 47"/>
                      <a:gd name="T75" fmla="*/ 27 h 90"/>
                      <a:gd name="T76" fmla="*/ 24 w 47"/>
                      <a:gd name="T77" fmla="*/ 23 h 90"/>
                      <a:gd name="T78" fmla="*/ 5 w 47"/>
                      <a:gd name="T79" fmla="*/ 23 h 90"/>
                      <a:gd name="T80" fmla="*/ 5 w 47"/>
                      <a:gd name="T81" fmla="*/ 5 h 90"/>
                      <a:gd name="T82" fmla="*/ 5 w 47"/>
                      <a:gd name="T83" fmla="*/ 5 h 90"/>
                      <a:gd name="T84" fmla="*/ 24 w 47"/>
                      <a:gd name="T85" fmla="*/ 5 h 90"/>
                      <a:gd name="T86" fmla="*/ 24 w 47"/>
                      <a:gd name="T87" fmla="*/ 0 h 90"/>
                      <a:gd name="T88" fmla="*/ 0 w 47"/>
                      <a:gd name="T89" fmla="*/ 0 h 90"/>
                      <a:gd name="T90" fmla="*/ 0 w 47"/>
                      <a:gd name="T91" fmla="*/ 9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47" h="90">
                        <a:moveTo>
                          <a:pt x="24" y="90"/>
                        </a:moveTo>
                        <a:cubicBezTo>
                          <a:pt x="47" y="90"/>
                          <a:pt x="47" y="90"/>
                          <a:pt x="47" y="90"/>
                        </a:cubicBezTo>
                        <a:cubicBezTo>
                          <a:pt x="47" y="0"/>
                          <a:pt x="47" y="0"/>
                          <a:pt x="47" y="0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24" y="5"/>
                          <a:pt x="24" y="5"/>
                          <a:pt x="24" y="5"/>
                        </a:cubicBezTo>
                        <a:cubicBezTo>
                          <a:pt x="42" y="5"/>
                          <a:pt x="42" y="5"/>
                          <a:pt x="42" y="5"/>
                        </a:cubicBezTo>
                        <a:cubicBezTo>
                          <a:pt x="42" y="23"/>
                          <a:pt x="42" y="23"/>
                          <a:pt x="42" y="23"/>
                        </a:cubicBezTo>
                        <a:cubicBezTo>
                          <a:pt x="24" y="23"/>
                          <a:pt x="24" y="23"/>
                          <a:pt x="24" y="23"/>
                        </a:cubicBezTo>
                        <a:cubicBezTo>
                          <a:pt x="24" y="27"/>
                          <a:pt x="24" y="27"/>
                          <a:pt x="24" y="27"/>
                        </a:cubicBezTo>
                        <a:cubicBezTo>
                          <a:pt x="42" y="27"/>
                          <a:pt x="42" y="27"/>
                          <a:pt x="42" y="27"/>
                        </a:cubicBezTo>
                        <a:cubicBezTo>
                          <a:pt x="42" y="44"/>
                          <a:pt x="42" y="44"/>
                          <a:pt x="42" y="44"/>
                        </a:cubicBezTo>
                        <a:cubicBezTo>
                          <a:pt x="24" y="44"/>
                          <a:pt x="24" y="44"/>
                          <a:pt x="24" y="44"/>
                        </a:cubicBezTo>
                        <a:cubicBezTo>
                          <a:pt x="24" y="51"/>
                          <a:pt x="24" y="51"/>
                          <a:pt x="24" y="51"/>
                        </a:cubicBezTo>
                        <a:cubicBezTo>
                          <a:pt x="24" y="51"/>
                          <a:pt x="24" y="51"/>
                          <a:pt x="24" y="51"/>
                        </a:cubicBezTo>
                        <a:cubicBezTo>
                          <a:pt x="27" y="51"/>
                          <a:pt x="29" y="54"/>
                          <a:pt x="29" y="57"/>
                        </a:cubicBezTo>
                        <a:cubicBezTo>
                          <a:pt x="29" y="60"/>
                          <a:pt x="27" y="62"/>
                          <a:pt x="24" y="62"/>
                        </a:cubicBezTo>
                        <a:cubicBezTo>
                          <a:pt x="24" y="62"/>
                          <a:pt x="24" y="62"/>
                          <a:pt x="24" y="62"/>
                        </a:cubicBezTo>
                        <a:cubicBezTo>
                          <a:pt x="24" y="62"/>
                          <a:pt x="24" y="62"/>
                          <a:pt x="24" y="62"/>
                        </a:cubicBezTo>
                        <a:cubicBezTo>
                          <a:pt x="24" y="71"/>
                          <a:pt x="24" y="71"/>
                          <a:pt x="24" y="71"/>
                        </a:cubicBezTo>
                        <a:cubicBezTo>
                          <a:pt x="24" y="71"/>
                          <a:pt x="24" y="71"/>
                          <a:pt x="24" y="71"/>
                        </a:cubicBezTo>
                        <a:cubicBezTo>
                          <a:pt x="27" y="71"/>
                          <a:pt x="29" y="74"/>
                          <a:pt x="29" y="77"/>
                        </a:cubicBezTo>
                        <a:cubicBezTo>
                          <a:pt x="29" y="80"/>
                          <a:pt x="27" y="82"/>
                          <a:pt x="24" y="82"/>
                        </a:cubicBezTo>
                        <a:cubicBezTo>
                          <a:pt x="24" y="82"/>
                          <a:pt x="24" y="82"/>
                          <a:pt x="24" y="82"/>
                        </a:cubicBezTo>
                        <a:cubicBezTo>
                          <a:pt x="24" y="82"/>
                          <a:pt x="24" y="82"/>
                          <a:pt x="24" y="82"/>
                        </a:cubicBezTo>
                        <a:lnTo>
                          <a:pt x="24" y="90"/>
                        </a:lnTo>
                        <a:close/>
                        <a:moveTo>
                          <a:pt x="0" y="90"/>
                        </a:moveTo>
                        <a:cubicBezTo>
                          <a:pt x="24" y="90"/>
                          <a:pt x="24" y="90"/>
                          <a:pt x="24" y="90"/>
                        </a:cubicBezTo>
                        <a:cubicBezTo>
                          <a:pt x="24" y="82"/>
                          <a:pt x="24" y="82"/>
                          <a:pt x="24" y="82"/>
                        </a:cubicBezTo>
                        <a:cubicBezTo>
                          <a:pt x="21" y="82"/>
                          <a:pt x="18" y="80"/>
                          <a:pt x="18" y="77"/>
                        </a:cubicBezTo>
                        <a:cubicBezTo>
                          <a:pt x="18" y="74"/>
                          <a:pt x="21" y="71"/>
                          <a:pt x="24" y="71"/>
                        </a:cubicBezTo>
                        <a:cubicBezTo>
                          <a:pt x="24" y="62"/>
                          <a:pt x="24" y="62"/>
                          <a:pt x="24" y="62"/>
                        </a:cubicBezTo>
                        <a:cubicBezTo>
                          <a:pt x="21" y="62"/>
                          <a:pt x="18" y="60"/>
                          <a:pt x="18" y="57"/>
                        </a:cubicBezTo>
                        <a:cubicBezTo>
                          <a:pt x="18" y="54"/>
                          <a:pt x="21" y="51"/>
                          <a:pt x="24" y="51"/>
                        </a:cubicBezTo>
                        <a:cubicBezTo>
                          <a:pt x="24" y="44"/>
                          <a:pt x="24" y="44"/>
                          <a:pt x="24" y="44"/>
                        </a:cubicBezTo>
                        <a:cubicBezTo>
                          <a:pt x="5" y="44"/>
                          <a:pt x="5" y="44"/>
                          <a:pt x="5" y="44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24" y="27"/>
                          <a:pt x="24" y="27"/>
                          <a:pt x="24" y="27"/>
                        </a:cubicBezTo>
                        <a:cubicBezTo>
                          <a:pt x="24" y="23"/>
                          <a:pt x="24" y="23"/>
                          <a:pt x="24" y="23"/>
                        </a:cubicBezTo>
                        <a:cubicBezTo>
                          <a:pt x="5" y="23"/>
                          <a:pt x="5" y="23"/>
                          <a:pt x="5" y="23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24" y="5"/>
                          <a:pt x="24" y="5"/>
                          <a:pt x="24" y="5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0" y="9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56" name="ï$ḻïḓè"/>
                  <p:cNvSpPr/>
                  <p:nvPr/>
                </p:nvSpPr>
                <p:spPr bwMode="auto">
                  <a:xfrm>
                    <a:off x="6292161" y="3104493"/>
                    <a:ext cx="83328" cy="398259"/>
                  </a:xfrm>
                  <a:custGeom>
                    <a:avLst/>
                    <a:gdLst>
                      <a:gd name="T0" fmla="*/ 68 w 68"/>
                      <a:gd name="T1" fmla="*/ 307 h 325"/>
                      <a:gd name="T2" fmla="*/ 68 w 68"/>
                      <a:gd name="T3" fmla="*/ 55 h 325"/>
                      <a:gd name="T4" fmla="*/ 0 w 68"/>
                      <a:gd name="T5" fmla="*/ 0 h 325"/>
                      <a:gd name="T6" fmla="*/ 0 w 68"/>
                      <a:gd name="T7" fmla="*/ 325 h 325"/>
                      <a:gd name="T8" fmla="*/ 68 w 68"/>
                      <a:gd name="T9" fmla="*/ 307 h 3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8" h="325">
                        <a:moveTo>
                          <a:pt x="68" y="307"/>
                        </a:moveTo>
                        <a:lnTo>
                          <a:pt x="68" y="55"/>
                        </a:lnTo>
                        <a:lnTo>
                          <a:pt x="0" y="0"/>
                        </a:lnTo>
                        <a:lnTo>
                          <a:pt x="0" y="325"/>
                        </a:lnTo>
                        <a:lnTo>
                          <a:pt x="68" y="30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57" name="íślïḓè"/>
                  <p:cNvSpPr/>
                  <p:nvPr/>
                </p:nvSpPr>
                <p:spPr bwMode="auto">
                  <a:xfrm>
                    <a:off x="6102222" y="3140030"/>
                    <a:ext cx="140922" cy="5391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58" name="îslídè"/>
                  <p:cNvSpPr/>
                  <p:nvPr/>
                </p:nvSpPr>
                <p:spPr bwMode="auto">
                  <a:xfrm>
                    <a:off x="6102222" y="3233161"/>
                    <a:ext cx="140922" cy="5269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59" name="ïṡľîḋè"/>
                  <p:cNvSpPr/>
                  <p:nvPr/>
                </p:nvSpPr>
                <p:spPr bwMode="auto">
                  <a:xfrm>
                    <a:off x="6300739" y="1872953"/>
                    <a:ext cx="140922" cy="238955"/>
                  </a:xfrm>
                  <a:custGeom>
                    <a:avLst/>
                    <a:gdLst>
                      <a:gd name="T0" fmla="*/ 0 w 32"/>
                      <a:gd name="T1" fmla="*/ 37 h 54"/>
                      <a:gd name="T2" fmla="*/ 0 w 32"/>
                      <a:gd name="T3" fmla="*/ 45 h 54"/>
                      <a:gd name="T4" fmla="*/ 9 w 32"/>
                      <a:gd name="T5" fmla="*/ 54 h 54"/>
                      <a:gd name="T6" fmla="*/ 23 w 32"/>
                      <a:gd name="T7" fmla="*/ 54 h 54"/>
                      <a:gd name="T8" fmla="*/ 32 w 32"/>
                      <a:gd name="T9" fmla="*/ 45 h 54"/>
                      <a:gd name="T10" fmla="*/ 32 w 32"/>
                      <a:gd name="T11" fmla="*/ 37 h 54"/>
                      <a:gd name="T12" fmla="*/ 20 w 32"/>
                      <a:gd name="T13" fmla="*/ 37 h 54"/>
                      <a:gd name="T14" fmla="*/ 20 w 32"/>
                      <a:gd name="T15" fmla="*/ 30 h 54"/>
                      <a:gd name="T16" fmla="*/ 32 w 32"/>
                      <a:gd name="T17" fmla="*/ 30 h 54"/>
                      <a:gd name="T18" fmla="*/ 32 w 32"/>
                      <a:gd name="T19" fmla="*/ 20 h 54"/>
                      <a:gd name="T20" fmla="*/ 20 w 32"/>
                      <a:gd name="T21" fmla="*/ 20 h 54"/>
                      <a:gd name="T22" fmla="*/ 20 w 32"/>
                      <a:gd name="T23" fmla="*/ 13 h 54"/>
                      <a:gd name="T24" fmla="*/ 32 w 32"/>
                      <a:gd name="T25" fmla="*/ 13 h 54"/>
                      <a:gd name="T26" fmla="*/ 32 w 32"/>
                      <a:gd name="T27" fmla="*/ 9 h 54"/>
                      <a:gd name="T28" fmla="*/ 23 w 32"/>
                      <a:gd name="T29" fmla="*/ 0 h 54"/>
                      <a:gd name="T30" fmla="*/ 9 w 32"/>
                      <a:gd name="T31" fmla="*/ 0 h 54"/>
                      <a:gd name="T32" fmla="*/ 0 w 32"/>
                      <a:gd name="T33" fmla="*/ 9 h 54"/>
                      <a:gd name="T34" fmla="*/ 0 w 32"/>
                      <a:gd name="T35" fmla="*/ 13 h 54"/>
                      <a:gd name="T36" fmla="*/ 11 w 32"/>
                      <a:gd name="T37" fmla="*/ 13 h 54"/>
                      <a:gd name="T38" fmla="*/ 11 w 32"/>
                      <a:gd name="T39" fmla="*/ 20 h 54"/>
                      <a:gd name="T40" fmla="*/ 0 w 32"/>
                      <a:gd name="T41" fmla="*/ 20 h 54"/>
                      <a:gd name="T42" fmla="*/ 0 w 32"/>
                      <a:gd name="T43" fmla="*/ 30 h 54"/>
                      <a:gd name="T44" fmla="*/ 11 w 32"/>
                      <a:gd name="T45" fmla="*/ 30 h 54"/>
                      <a:gd name="T46" fmla="*/ 11 w 32"/>
                      <a:gd name="T47" fmla="*/ 37 h 54"/>
                      <a:gd name="T48" fmla="*/ 0 w 32"/>
                      <a:gd name="T49" fmla="*/ 3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32" h="54">
                        <a:moveTo>
                          <a:pt x="0" y="37"/>
                        </a:moveTo>
                        <a:cubicBezTo>
                          <a:pt x="0" y="45"/>
                          <a:pt x="0" y="45"/>
                          <a:pt x="0" y="45"/>
                        </a:cubicBezTo>
                        <a:cubicBezTo>
                          <a:pt x="0" y="50"/>
                          <a:pt x="4" y="54"/>
                          <a:pt x="9" y="54"/>
                        </a:cubicBezTo>
                        <a:cubicBezTo>
                          <a:pt x="23" y="54"/>
                          <a:pt x="23" y="54"/>
                          <a:pt x="23" y="54"/>
                        </a:cubicBezTo>
                        <a:cubicBezTo>
                          <a:pt x="28" y="54"/>
                          <a:pt x="32" y="50"/>
                          <a:pt x="32" y="45"/>
                        </a:cubicBezTo>
                        <a:cubicBezTo>
                          <a:pt x="32" y="37"/>
                          <a:pt x="32" y="37"/>
                          <a:pt x="32" y="37"/>
                        </a:cubicBezTo>
                        <a:cubicBezTo>
                          <a:pt x="20" y="37"/>
                          <a:pt x="20" y="37"/>
                          <a:pt x="20" y="37"/>
                        </a:cubicBezTo>
                        <a:cubicBezTo>
                          <a:pt x="20" y="30"/>
                          <a:pt x="20" y="30"/>
                          <a:pt x="20" y="30"/>
                        </a:cubicBezTo>
                        <a:cubicBezTo>
                          <a:pt x="32" y="30"/>
                          <a:pt x="32" y="30"/>
                          <a:pt x="32" y="30"/>
                        </a:cubicBezTo>
                        <a:cubicBezTo>
                          <a:pt x="32" y="20"/>
                          <a:pt x="32" y="20"/>
                          <a:pt x="32" y="20"/>
                        </a:cubicBezTo>
                        <a:cubicBezTo>
                          <a:pt x="20" y="20"/>
                          <a:pt x="20" y="20"/>
                          <a:pt x="20" y="20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32" y="13"/>
                          <a:pt x="32" y="13"/>
                          <a:pt x="32" y="13"/>
                        </a:cubicBezTo>
                        <a:cubicBezTo>
                          <a:pt x="32" y="9"/>
                          <a:pt x="32" y="9"/>
                          <a:pt x="32" y="9"/>
                        </a:cubicBezTo>
                        <a:cubicBezTo>
                          <a:pt x="32" y="4"/>
                          <a:pt x="28" y="0"/>
                          <a:pt x="23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4" y="0"/>
                          <a:pt x="0" y="4"/>
                          <a:pt x="0" y="9"/>
                        </a:cubicBezTo>
                        <a:cubicBezTo>
                          <a:pt x="0" y="13"/>
                          <a:pt x="0" y="13"/>
                          <a:pt x="0" y="13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20"/>
                          <a:pt x="11" y="20"/>
                          <a:pt x="11" y="20"/>
                        </a:cubicBezTo>
                        <a:cubicBezTo>
                          <a:pt x="0" y="20"/>
                          <a:pt x="0" y="20"/>
                          <a:pt x="0" y="20"/>
                        </a:cubicBezTo>
                        <a:cubicBezTo>
                          <a:pt x="0" y="30"/>
                          <a:pt x="0" y="30"/>
                          <a:pt x="0" y="30"/>
                        </a:cubicBezTo>
                        <a:cubicBezTo>
                          <a:pt x="11" y="30"/>
                          <a:pt x="11" y="30"/>
                          <a:pt x="11" y="30"/>
                        </a:cubicBezTo>
                        <a:cubicBezTo>
                          <a:pt x="11" y="37"/>
                          <a:pt x="11" y="37"/>
                          <a:pt x="11" y="37"/>
                        </a:cubicBezTo>
                        <a:lnTo>
                          <a:pt x="0" y="3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60" name="ísḷîḍé"/>
                  <p:cNvSpPr/>
                  <p:nvPr/>
                </p:nvSpPr>
                <p:spPr bwMode="auto">
                  <a:xfrm>
                    <a:off x="4202833" y="680626"/>
                    <a:ext cx="44115" cy="101709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61" name="ïṣļîḑè"/>
                  <p:cNvSpPr/>
                  <p:nvPr/>
                </p:nvSpPr>
                <p:spPr bwMode="auto">
                  <a:xfrm>
                    <a:off x="4202833" y="835028"/>
                    <a:ext cx="44115" cy="181361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62" name="í$ḷíḋê"/>
                  <p:cNvSpPr/>
                  <p:nvPr/>
                </p:nvSpPr>
                <p:spPr bwMode="auto">
                  <a:xfrm>
                    <a:off x="4092546" y="680626"/>
                    <a:ext cx="49017" cy="185037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63" name="ïṥḻiḋè"/>
                  <p:cNvSpPr/>
                  <p:nvPr/>
                </p:nvSpPr>
                <p:spPr bwMode="auto">
                  <a:xfrm>
                    <a:off x="4092546" y="923258"/>
                    <a:ext cx="49017" cy="93131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64" name="ïṧļîḑè"/>
                  <p:cNvSpPr/>
                  <p:nvPr/>
                </p:nvSpPr>
                <p:spPr bwMode="auto">
                  <a:xfrm>
                    <a:off x="3987160" y="680626"/>
                    <a:ext cx="44115" cy="3063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65" name="îṡ1íḍé"/>
                  <p:cNvSpPr/>
                  <p:nvPr/>
                </p:nvSpPr>
                <p:spPr bwMode="auto">
                  <a:xfrm>
                    <a:off x="3987160" y="763954"/>
                    <a:ext cx="44115" cy="25243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66" name="îŝḻîde"/>
                  <p:cNvSpPr/>
                  <p:nvPr/>
                </p:nvSpPr>
                <p:spPr bwMode="auto">
                  <a:xfrm>
                    <a:off x="3968779" y="719840"/>
                    <a:ext cx="79652" cy="35537"/>
                  </a:xfrm>
                  <a:custGeom>
                    <a:avLst/>
                    <a:gdLst>
                      <a:gd name="T0" fmla="*/ 0 w 65"/>
                      <a:gd name="T1" fmla="*/ 0 h 29"/>
                      <a:gd name="T2" fmla="*/ 0 w 65"/>
                      <a:gd name="T3" fmla="*/ 29 h 29"/>
                      <a:gd name="T4" fmla="*/ 15 w 65"/>
                      <a:gd name="T5" fmla="*/ 29 h 29"/>
                      <a:gd name="T6" fmla="*/ 51 w 65"/>
                      <a:gd name="T7" fmla="*/ 29 h 29"/>
                      <a:gd name="T8" fmla="*/ 65 w 65"/>
                      <a:gd name="T9" fmla="*/ 29 h 29"/>
                      <a:gd name="T10" fmla="*/ 65 w 65"/>
                      <a:gd name="T11" fmla="*/ 0 h 29"/>
                      <a:gd name="T12" fmla="*/ 51 w 65"/>
                      <a:gd name="T13" fmla="*/ 0 h 29"/>
                      <a:gd name="T14" fmla="*/ 15 w 65"/>
                      <a:gd name="T15" fmla="*/ 0 h 29"/>
                      <a:gd name="T16" fmla="*/ 0 w 65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5" h="29">
                        <a:moveTo>
                          <a:pt x="0" y="0"/>
                        </a:moveTo>
                        <a:lnTo>
                          <a:pt x="0" y="29"/>
                        </a:lnTo>
                        <a:lnTo>
                          <a:pt x="15" y="29"/>
                        </a:lnTo>
                        <a:lnTo>
                          <a:pt x="51" y="29"/>
                        </a:lnTo>
                        <a:lnTo>
                          <a:pt x="65" y="29"/>
                        </a:lnTo>
                        <a:lnTo>
                          <a:pt x="65" y="0"/>
                        </a:lnTo>
                        <a:lnTo>
                          <a:pt x="51" y="0"/>
                        </a:lnTo>
                        <a:lnTo>
                          <a:pt x="15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67" name="ïṧļïďê"/>
                  <p:cNvSpPr/>
                  <p:nvPr/>
                </p:nvSpPr>
                <p:spPr bwMode="auto">
                  <a:xfrm>
                    <a:off x="4075390" y="874242"/>
                    <a:ext cx="83328" cy="35537"/>
                  </a:xfrm>
                  <a:custGeom>
                    <a:avLst/>
                    <a:gdLst>
                      <a:gd name="T0" fmla="*/ 0 w 68"/>
                      <a:gd name="T1" fmla="*/ 0 h 29"/>
                      <a:gd name="T2" fmla="*/ 0 w 68"/>
                      <a:gd name="T3" fmla="*/ 29 h 29"/>
                      <a:gd name="T4" fmla="*/ 14 w 68"/>
                      <a:gd name="T5" fmla="*/ 29 h 29"/>
                      <a:gd name="T6" fmla="*/ 54 w 68"/>
                      <a:gd name="T7" fmla="*/ 29 h 29"/>
                      <a:gd name="T8" fmla="*/ 68 w 68"/>
                      <a:gd name="T9" fmla="*/ 29 h 29"/>
                      <a:gd name="T10" fmla="*/ 68 w 68"/>
                      <a:gd name="T11" fmla="*/ 0 h 29"/>
                      <a:gd name="T12" fmla="*/ 54 w 68"/>
                      <a:gd name="T13" fmla="*/ 0 h 29"/>
                      <a:gd name="T14" fmla="*/ 14 w 68"/>
                      <a:gd name="T15" fmla="*/ 0 h 29"/>
                      <a:gd name="T16" fmla="*/ 0 w 68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8" h="29">
                        <a:moveTo>
                          <a:pt x="0" y="0"/>
                        </a:moveTo>
                        <a:lnTo>
                          <a:pt x="0" y="29"/>
                        </a:lnTo>
                        <a:lnTo>
                          <a:pt x="14" y="29"/>
                        </a:lnTo>
                        <a:lnTo>
                          <a:pt x="54" y="29"/>
                        </a:lnTo>
                        <a:lnTo>
                          <a:pt x="68" y="29"/>
                        </a:lnTo>
                        <a:lnTo>
                          <a:pt x="68" y="0"/>
                        </a:lnTo>
                        <a:lnTo>
                          <a:pt x="54" y="0"/>
                        </a:lnTo>
                        <a:lnTo>
                          <a:pt x="1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68" name="îṥ1îḓé"/>
                  <p:cNvSpPr/>
                  <p:nvPr/>
                </p:nvSpPr>
                <p:spPr bwMode="auto">
                  <a:xfrm>
                    <a:off x="4185677" y="790914"/>
                    <a:ext cx="83328" cy="35537"/>
                  </a:xfrm>
                  <a:custGeom>
                    <a:avLst/>
                    <a:gdLst>
                      <a:gd name="T0" fmla="*/ 14 w 68"/>
                      <a:gd name="T1" fmla="*/ 0 h 29"/>
                      <a:gd name="T2" fmla="*/ 0 w 68"/>
                      <a:gd name="T3" fmla="*/ 0 h 29"/>
                      <a:gd name="T4" fmla="*/ 0 w 68"/>
                      <a:gd name="T5" fmla="*/ 29 h 29"/>
                      <a:gd name="T6" fmla="*/ 14 w 68"/>
                      <a:gd name="T7" fmla="*/ 29 h 29"/>
                      <a:gd name="T8" fmla="*/ 50 w 68"/>
                      <a:gd name="T9" fmla="*/ 29 h 29"/>
                      <a:gd name="T10" fmla="*/ 68 w 68"/>
                      <a:gd name="T11" fmla="*/ 29 h 29"/>
                      <a:gd name="T12" fmla="*/ 68 w 68"/>
                      <a:gd name="T13" fmla="*/ 0 h 29"/>
                      <a:gd name="T14" fmla="*/ 50 w 68"/>
                      <a:gd name="T15" fmla="*/ 0 h 29"/>
                      <a:gd name="T16" fmla="*/ 14 w 68"/>
                      <a:gd name="T17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8" h="29">
                        <a:moveTo>
                          <a:pt x="14" y="0"/>
                        </a:moveTo>
                        <a:lnTo>
                          <a:pt x="0" y="0"/>
                        </a:lnTo>
                        <a:lnTo>
                          <a:pt x="0" y="29"/>
                        </a:lnTo>
                        <a:lnTo>
                          <a:pt x="14" y="29"/>
                        </a:lnTo>
                        <a:lnTo>
                          <a:pt x="50" y="29"/>
                        </a:lnTo>
                        <a:lnTo>
                          <a:pt x="68" y="29"/>
                        </a:lnTo>
                        <a:lnTo>
                          <a:pt x="68" y="0"/>
                        </a:lnTo>
                        <a:lnTo>
                          <a:pt x="50" y="0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69" name="îṡḻíḓé"/>
                  <p:cNvSpPr/>
                  <p:nvPr/>
                </p:nvSpPr>
                <p:spPr bwMode="auto">
                  <a:xfrm>
                    <a:off x="4335177" y="623032"/>
                    <a:ext cx="442374" cy="344341"/>
                  </a:xfrm>
                  <a:custGeom>
                    <a:avLst/>
                    <a:gdLst>
                      <a:gd name="T0" fmla="*/ 89 w 100"/>
                      <a:gd name="T1" fmla="*/ 17 h 78"/>
                      <a:gd name="T2" fmla="*/ 81 w 100"/>
                      <a:gd name="T3" fmla="*/ 18 h 78"/>
                      <a:gd name="T4" fmla="*/ 81 w 100"/>
                      <a:gd name="T5" fmla="*/ 22 h 78"/>
                      <a:gd name="T6" fmla="*/ 91 w 100"/>
                      <a:gd name="T7" fmla="*/ 44 h 78"/>
                      <a:gd name="T8" fmla="*/ 91 w 100"/>
                      <a:gd name="T9" fmla="*/ 55 h 78"/>
                      <a:gd name="T10" fmla="*/ 81 w 100"/>
                      <a:gd name="T11" fmla="*/ 78 h 78"/>
                      <a:gd name="T12" fmla="*/ 100 w 100"/>
                      <a:gd name="T13" fmla="*/ 74 h 78"/>
                      <a:gd name="T14" fmla="*/ 100 w 100"/>
                      <a:gd name="T15" fmla="*/ 28 h 78"/>
                      <a:gd name="T16" fmla="*/ 80 w 100"/>
                      <a:gd name="T17" fmla="*/ 0 h 78"/>
                      <a:gd name="T18" fmla="*/ 50 w 100"/>
                      <a:gd name="T19" fmla="*/ 6 h 78"/>
                      <a:gd name="T20" fmla="*/ 81 w 100"/>
                      <a:gd name="T21" fmla="*/ 18 h 78"/>
                      <a:gd name="T22" fmla="*/ 50 w 100"/>
                      <a:gd name="T23" fmla="*/ 63 h 78"/>
                      <a:gd name="T24" fmla="*/ 76 w 100"/>
                      <a:gd name="T25" fmla="*/ 74 h 78"/>
                      <a:gd name="T26" fmla="*/ 81 w 100"/>
                      <a:gd name="T27" fmla="*/ 78 h 78"/>
                      <a:gd name="T28" fmla="*/ 71 w 100"/>
                      <a:gd name="T29" fmla="*/ 55 h 78"/>
                      <a:gd name="T30" fmla="*/ 81 w 100"/>
                      <a:gd name="T31" fmla="*/ 44 h 78"/>
                      <a:gd name="T32" fmla="*/ 50 w 100"/>
                      <a:gd name="T33" fmla="*/ 22 h 78"/>
                      <a:gd name="T34" fmla="*/ 50 w 100"/>
                      <a:gd name="T35" fmla="*/ 0 h 78"/>
                      <a:gd name="T36" fmla="*/ 19 w 100"/>
                      <a:gd name="T37" fmla="*/ 1 h 78"/>
                      <a:gd name="T38" fmla="*/ 25 w 100"/>
                      <a:gd name="T39" fmla="*/ 6 h 78"/>
                      <a:gd name="T40" fmla="*/ 50 w 100"/>
                      <a:gd name="T41" fmla="*/ 6 h 78"/>
                      <a:gd name="T42" fmla="*/ 19 w 100"/>
                      <a:gd name="T43" fmla="*/ 78 h 78"/>
                      <a:gd name="T44" fmla="*/ 24 w 100"/>
                      <a:gd name="T45" fmla="*/ 74 h 78"/>
                      <a:gd name="T46" fmla="*/ 50 w 100"/>
                      <a:gd name="T47" fmla="*/ 63 h 78"/>
                      <a:gd name="T48" fmla="*/ 19 w 100"/>
                      <a:gd name="T49" fmla="*/ 22 h 78"/>
                      <a:gd name="T50" fmla="*/ 29 w 100"/>
                      <a:gd name="T51" fmla="*/ 44 h 78"/>
                      <a:gd name="T52" fmla="*/ 29 w 100"/>
                      <a:gd name="T53" fmla="*/ 55 h 78"/>
                      <a:gd name="T54" fmla="*/ 19 w 100"/>
                      <a:gd name="T55" fmla="*/ 78 h 78"/>
                      <a:gd name="T56" fmla="*/ 10 w 100"/>
                      <a:gd name="T57" fmla="*/ 17 h 78"/>
                      <a:gd name="T58" fmla="*/ 0 w 100"/>
                      <a:gd name="T59" fmla="*/ 60 h 78"/>
                      <a:gd name="T60" fmla="*/ 0 w 100"/>
                      <a:gd name="T61" fmla="*/ 74 h 78"/>
                      <a:gd name="T62" fmla="*/ 19 w 100"/>
                      <a:gd name="T63" fmla="*/ 78 h 78"/>
                      <a:gd name="T64" fmla="*/ 9 w 100"/>
                      <a:gd name="T65" fmla="*/ 55 h 78"/>
                      <a:gd name="T66" fmla="*/ 19 w 100"/>
                      <a:gd name="T67" fmla="*/ 44 h 78"/>
                      <a:gd name="T68" fmla="*/ 17 w 100"/>
                      <a:gd name="T69" fmla="*/ 22 h 78"/>
                      <a:gd name="T70" fmla="*/ 19 w 100"/>
                      <a:gd name="T71" fmla="*/ 1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100" h="78">
                        <a:moveTo>
                          <a:pt x="100" y="28"/>
                        </a:moveTo>
                        <a:cubicBezTo>
                          <a:pt x="89" y="17"/>
                          <a:pt x="89" y="17"/>
                          <a:pt x="89" y="17"/>
                        </a:cubicBezTo>
                        <a:cubicBezTo>
                          <a:pt x="81" y="1"/>
                          <a:pt x="81" y="1"/>
                          <a:pt x="81" y="1"/>
                        </a:cubicBezTo>
                        <a:cubicBezTo>
                          <a:pt x="81" y="18"/>
                          <a:pt x="81" y="18"/>
                          <a:pt x="81" y="18"/>
                        </a:cubicBezTo>
                        <a:cubicBezTo>
                          <a:pt x="83" y="22"/>
                          <a:pt x="83" y="22"/>
                          <a:pt x="83" y="22"/>
                        </a:cubicBezTo>
                        <a:cubicBezTo>
                          <a:pt x="81" y="22"/>
                          <a:pt x="81" y="22"/>
                          <a:pt x="81" y="22"/>
                        </a:cubicBezTo>
                        <a:cubicBezTo>
                          <a:pt x="81" y="44"/>
                          <a:pt x="81" y="44"/>
                          <a:pt x="81" y="44"/>
                        </a:cubicBezTo>
                        <a:cubicBezTo>
                          <a:pt x="91" y="44"/>
                          <a:pt x="91" y="44"/>
                          <a:pt x="91" y="44"/>
                        </a:cubicBezTo>
                        <a:cubicBezTo>
                          <a:pt x="91" y="55"/>
                          <a:pt x="91" y="55"/>
                          <a:pt x="91" y="55"/>
                        </a:cubicBezTo>
                        <a:cubicBezTo>
                          <a:pt x="91" y="55"/>
                          <a:pt x="91" y="55"/>
                          <a:pt x="91" y="55"/>
                        </a:cubicBezTo>
                        <a:cubicBezTo>
                          <a:pt x="81" y="55"/>
                          <a:pt x="81" y="55"/>
                          <a:pt x="81" y="55"/>
                        </a:cubicBezTo>
                        <a:cubicBezTo>
                          <a:pt x="81" y="78"/>
                          <a:pt x="81" y="78"/>
                          <a:pt x="81" y="78"/>
                        </a:cubicBezTo>
                        <a:cubicBezTo>
                          <a:pt x="95" y="78"/>
                          <a:pt x="95" y="78"/>
                          <a:pt x="95" y="78"/>
                        </a:cubicBezTo>
                        <a:cubicBezTo>
                          <a:pt x="97" y="78"/>
                          <a:pt x="100" y="76"/>
                          <a:pt x="100" y="74"/>
                        </a:cubicBezTo>
                        <a:cubicBezTo>
                          <a:pt x="100" y="63"/>
                          <a:pt x="100" y="63"/>
                          <a:pt x="100" y="63"/>
                        </a:cubicBezTo>
                        <a:lnTo>
                          <a:pt x="100" y="28"/>
                        </a:lnTo>
                        <a:close/>
                        <a:moveTo>
                          <a:pt x="81" y="1"/>
                        </a:moveTo>
                        <a:cubicBezTo>
                          <a:pt x="80" y="0"/>
                          <a:pt x="80" y="0"/>
                          <a:pt x="80" y="0"/>
                        </a:cubicBezTo>
                        <a:cubicBezTo>
                          <a:pt x="50" y="0"/>
                          <a:pt x="50" y="0"/>
                          <a:pt x="50" y="0"/>
                        </a:cubicBezTo>
                        <a:cubicBezTo>
                          <a:pt x="50" y="6"/>
                          <a:pt x="50" y="6"/>
                          <a:pt x="50" y="6"/>
                        </a:cubicBezTo>
                        <a:cubicBezTo>
                          <a:pt x="75" y="6"/>
                          <a:pt x="75" y="6"/>
                          <a:pt x="75" y="6"/>
                        </a:cubicBezTo>
                        <a:cubicBezTo>
                          <a:pt x="81" y="18"/>
                          <a:pt x="81" y="18"/>
                          <a:pt x="81" y="18"/>
                        </a:cubicBezTo>
                        <a:cubicBezTo>
                          <a:pt x="81" y="1"/>
                          <a:pt x="81" y="1"/>
                          <a:pt x="81" y="1"/>
                        </a:cubicBezTo>
                        <a:close/>
                        <a:moveTo>
                          <a:pt x="50" y="63"/>
                        </a:moveTo>
                        <a:cubicBezTo>
                          <a:pt x="76" y="63"/>
                          <a:pt x="76" y="63"/>
                          <a:pt x="76" y="63"/>
                        </a:cubicBezTo>
                        <a:cubicBezTo>
                          <a:pt x="76" y="74"/>
                          <a:pt x="76" y="74"/>
                          <a:pt x="76" y="74"/>
                        </a:cubicBezTo>
                        <a:cubicBezTo>
                          <a:pt x="76" y="76"/>
                          <a:pt x="78" y="78"/>
                          <a:pt x="80" y="78"/>
                        </a:cubicBezTo>
                        <a:cubicBezTo>
                          <a:pt x="81" y="78"/>
                          <a:pt x="81" y="78"/>
                          <a:pt x="81" y="78"/>
                        </a:cubicBezTo>
                        <a:cubicBezTo>
                          <a:pt x="81" y="55"/>
                          <a:pt x="81" y="55"/>
                          <a:pt x="81" y="55"/>
                        </a:cubicBezTo>
                        <a:cubicBezTo>
                          <a:pt x="71" y="55"/>
                          <a:pt x="71" y="55"/>
                          <a:pt x="71" y="55"/>
                        </a:cubicBezTo>
                        <a:cubicBezTo>
                          <a:pt x="71" y="44"/>
                          <a:pt x="71" y="44"/>
                          <a:pt x="71" y="44"/>
                        </a:cubicBezTo>
                        <a:cubicBezTo>
                          <a:pt x="81" y="44"/>
                          <a:pt x="81" y="44"/>
                          <a:pt x="81" y="44"/>
                        </a:cubicBezTo>
                        <a:cubicBezTo>
                          <a:pt x="81" y="22"/>
                          <a:pt x="81" y="22"/>
                          <a:pt x="81" y="22"/>
                        </a:cubicBezTo>
                        <a:cubicBezTo>
                          <a:pt x="50" y="22"/>
                          <a:pt x="50" y="22"/>
                          <a:pt x="50" y="22"/>
                        </a:cubicBezTo>
                        <a:lnTo>
                          <a:pt x="50" y="63"/>
                        </a:lnTo>
                        <a:close/>
                        <a:moveTo>
                          <a:pt x="50" y="0"/>
                        </a:moveTo>
                        <a:cubicBezTo>
                          <a:pt x="20" y="0"/>
                          <a:pt x="20" y="0"/>
                          <a:pt x="20" y="0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9" y="18"/>
                          <a:pt x="19" y="18"/>
                          <a:pt x="19" y="18"/>
                        </a:cubicBezTo>
                        <a:cubicBezTo>
                          <a:pt x="25" y="6"/>
                          <a:pt x="25" y="6"/>
                          <a:pt x="25" y="6"/>
                        </a:cubicBezTo>
                        <a:cubicBezTo>
                          <a:pt x="25" y="6"/>
                          <a:pt x="25" y="6"/>
                          <a:pt x="25" y="6"/>
                        </a:cubicBezTo>
                        <a:cubicBezTo>
                          <a:pt x="50" y="6"/>
                          <a:pt x="50" y="6"/>
                          <a:pt x="50" y="6"/>
                        </a:cubicBezTo>
                        <a:cubicBezTo>
                          <a:pt x="50" y="0"/>
                          <a:pt x="50" y="0"/>
                          <a:pt x="50" y="0"/>
                        </a:cubicBezTo>
                        <a:close/>
                        <a:moveTo>
                          <a:pt x="19" y="78"/>
                        </a:moveTo>
                        <a:cubicBezTo>
                          <a:pt x="19" y="78"/>
                          <a:pt x="19" y="78"/>
                          <a:pt x="19" y="78"/>
                        </a:cubicBezTo>
                        <a:cubicBezTo>
                          <a:pt x="22" y="78"/>
                          <a:pt x="24" y="76"/>
                          <a:pt x="24" y="74"/>
                        </a:cubicBezTo>
                        <a:cubicBezTo>
                          <a:pt x="24" y="63"/>
                          <a:pt x="24" y="63"/>
                          <a:pt x="24" y="63"/>
                        </a:cubicBezTo>
                        <a:cubicBezTo>
                          <a:pt x="50" y="63"/>
                          <a:pt x="50" y="63"/>
                          <a:pt x="50" y="63"/>
                        </a:cubicBezTo>
                        <a:cubicBezTo>
                          <a:pt x="50" y="22"/>
                          <a:pt x="50" y="22"/>
                          <a:pt x="50" y="22"/>
                        </a:cubicBezTo>
                        <a:cubicBezTo>
                          <a:pt x="19" y="22"/>
                          <a:pt x="19" y="22"/>
                          <a:pt x="19" y="22"/>
                        </a:cubicBezTo>
                        <a:cubicBezTo>
                          <a:pt x="19" y="44"/>
                          <a:pt x="19" y="44"/>
                          <a:pt x="19" y="44"/>
                        </a:cubicBezTo>
                        <a:cubicBezTo>
                          <a:pt x="29" y="44"/>
                          <a:pt x="29" y="44"/>
                          <a:pt x="29" y="44"/>
                        </a:cubicBezTo>
                        <a:cubicBezTo>
                          <a:pt x="29" y="55"/>
                          <a:pt x="29" y="55"/>
                          <a:pt x="29" y="55"/>
                        </a:cubicBezTo>
                        <a:cubicBezTo>
                          <a:pt x="29" y="55"/>
                          <a:pt x="29" y="55"/>
                          <a:pt x="29" y="55"/>
                        </a:cubicBezTo>
                        <a:cubicBezTo>
                          <a:pt x="19" y="55"/>
                          <a:pt x="19" y="55"/>
                          <a:pt x="19" y="55"/>
                        </a:cubicBezTo>
                        <a:lnTo>
                          <a:pt x="19" y="78"/>
                        </a:lnTo>
                        <a:close/>
                        <a:moveTo>
                          <a:pt x="19" y="1"/>
                        </a:moveTo>
                        <a:cubicBezTo>
                          <a:pt x="10" y="17"/>
                          <a:pt x="10" y="17"/>
                          <a:pt x="10" y="17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60"/>
                          <a:pt x="0" y="60"/>
                          <a:pt x="0" y="60"/>
                        </a:cubicBezTo>
                        <a:cubicBezTo>
                          <a:pt x="0" y="63"/>
                          <a:pt x="0" y="63"/>
                          <a:pt x="0" y="63"/>
                        </a:cubicBezTo>
                        <a:cubicBezTo>
                          <a:pt x="0" y="74"/>
                          <a:pt x="0" y="74"/>
                          <a:pt x="0" y="74"/>
                        </a:cubicBezTo>
                        <a:cubicBezTo>
                          <a:pt x="0" y="76"/>
                          <a:pt x="2" y="78"/>
                          <a:pt x="5" y="78"/>
                        </a:cubicBezTo>
                        <a:cubicBezTo>
                          <a:pt x="19" y="78"/>
                          <a:pt x="19" y="78"/>
                          <a:pt x="19" y="78"/>
                        </a:cubicBezTo>
                        <a:cubicBezTo>
                          <a:pt x="19" y="55"/>
                          <a:pt x="19" y="55"/>
                          <a:pt x="19" y="55"/>
                        </a:cubicBezTo>
                        <a:cubicBezTo>
                          <a:pt x="9" y="55"/>
                          <a:pt x="9" y="55"/>
                          <a:pt x="9" y="55"/>
                        </a:cubicBezTo>
                        <a:cubicBezTo>
                          <a:pt x="9" y="44"/>
                          <a:pt x="9" y="44"/>
                          <a:pt x="9" y="44"/>
                        </a:cubicBezTo>
                        <a:cubicBezTo>
                          <a:pt x="19" y="44"/>
                          <a:pt x="19" y="44"/>
                          <a:pt x="19" y="44"/>
                        </a:cubicBezTo>
                        <a:cubicBezTo>
                          <a:pt x="19" y="22"/>
                          <a:pt x="19" y="22"/>
                          <a:pt x="19" y="22"/>
                        </a:cubicBezTo>
                        <a:cubicBezTo>
                          <a:pt x="17" y="22"/>
                          <a:pt x="17" y="22"/>
                          <a:pt x="17" y="22"/>
                        </a:cubicBezTo>
                        <a:cubicBezTo>
                          <a:pt x="19" y="18"/>
                          <a:pt x="19" y="18"/>
                          <a:pt x="19" y="18"/>
                        </a:cubicBezTo>
                        <a:lnTo>
                          <a:pt x="19" y="1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70" name="ï$1ídè"/>
                  <p:cNvSpPr/>
                  <p:nvPr/>
                </p:nvSpPr>
                <p:spPr bwMode="auto">
                  <a:xfrm>
                    <a:off x="2913699" y="3453735"/>
                    <a:ext cx="374976" cy="379878"/>
                  </a:xfrm>
                  <a:custGeom>
                    <a:avLst/>
                    <a:gdLst>
                      <a:gd name="T0" fmla="*/ 64 w 85"/>
                      <a:gd name="T1" fmla="*/ 80 h 86"/>
                      <a:gd name="T2" fmla="*/ 79 w 85"/>
                      <a:gd name="T3" fmla="*/ 64 h 86"/>
                      <a:gd name="T4" fmla="*/ 84 w 85"/>
                      <a:gd name="T5" fmla="*/ 52 h 86"/>
                      <a:gd name="T6" fmla="*/ 84 w 85"/>
                      <a:gd name="T7" fmla="*/ 34 h 86"/>
                      <a:gd name="T8" fmla="*/ 79 w 85"/>
                      <a:gd name="T9" fmla="*/ 22 h 86"/>
                      <a:gd name="T10" fmla="*/ 64 w 85"/>
                      <a:gd name="T11" fmla="*/ 6 h 86"/>
                      <a:gd name="T12" fmla="*/ 58 w 85"/>
                      <a:gd name="T13" fmla="*/ 3 h 86"/>
                      <a:gd name="T14" fmla="*/ 45 w 85"/>
                      <a:gd name="T15" fmla="*/ 0 h 86"/>
                      <a:gd name="T16" fmla="*/ 47 w 85"/>
                      <a:gd name="T17" fmla="*/ 5 h 86"/>
                      <a:gd name="T18" fmla="*/ 53 w 85"/>
                      <a:gd name="T19" fmla="*/ 5 h 86"/>
                      <a:gd name="T20" fmla="*/ 57 w 85"/>
                      <a:gd name="T21" fmla="*/ 6 h 86"/>
                      <a:gd name="T22" fmla="*/ 56 w 85"/>
                      <a:gd name="T23" fmla="*/ 7 h 86"/>
                      <a:gd name="T24" fmla="*/ 49 w 85"/>
                      <a:gd name="T25" fmla="*/ 9 h 86"/>
                      <a:gd name="T26" fmla="*/ 50 w 85"/>
                      <a:gd name="T27" fmla="*/ 14 h 86"/>
                      <a:gd name="T28" fmla="*/ 54 w 85"/>
                      <a:gd name="T29" fmla="*/ 17 h 86"/>
                      <a:gd name="T30" fmla="*/ 60 w 85"/>
                      <a:gd name="T31" fmla="*/ 9 h 86"/>
                      <a:gd name="T32" fmla="*/ 65 w 85"/>
                      <a:gd name="T33" fmla="*/ 10 h 86"/>
                      <a:gd name="T34" fmla="*/ 68 w 85"/>
                      <a:gd name="T35" fmla="*/ 12 h 86"/>
                      <a:gd name="T36" fmla="*/ 70 w 85"/>
                      <a:gd name="T37" fmla="*/ 18 h 86"/>
                      <a:gd name="T38" fmla="*/ 69 w 85"/>
                      <a:gd name="T39" fmla="*/ 21 h 86"/>
                      <a:gd name="T40" fmla="*/ 67 w 85"/>
                      <a:gd name="T41" fmla="*/ 19 h 86"/>
                      <a:gd name="T42" fmla="*/ 61 w 85"/>
                      <a:gd name="T43" fmla="*/ 19 h 86"/>
                      <a:gd name="T44" fmla="*/ 65 w 85"/>
                      <a:gd name="T45" fmla="*/ 21 h 86"/>
                      <a:gd name="T46" fmla="*/ 56 w 85"/>
                      <a:gd name="T47" fmla="*/ 25 h 86"/>
                      <a:gd name="T48" fmla="*/ 52 w 85"/>
                      <a:gd name="T49" fmla="*/ 28 h 86"/>
                      <a:gd name="T50" fmla="*/ 46 w 85"/>
                      <a:gd name="T51" fmla="*/ 33 h 86"/>
                      <a:gd name="T52" fmla="*/ 49 w 85"/>
                      <a:gd name="T53" fmla="*/ 51 h 86"/>
                      <a:gd name="T54" fmla="*/ 54 w 85"/>
                      <a:gd name="T55" fmla="*/ 52 h 86"/>
                      <a:gd name="T56" fmla="*/ 59 w 85"/>
                      <a:gd name="T57" fmla="*/ 54 h 86"/>
                      <a:gd name="T58" fmla="*/ 66 w 85"/>
                      <a:gd name="T59" fmla="*/ 58 h 86"/>
                      <a:gd name="T60" fmla="*/ 71 w 85"/>
                      <a:gd name="T61" fmla="*/ 62 h 86"/>
                      <a:gd name="T62" fmla="*/ 77 w 85"/>
                      <a:gd name="T63" fmla="*/ 64 h 86"/>
                      <a:gd name="T64" fmla="*/ 49 w 85"/>
                      <a:gd name="T65" fmla="*/ 75 h 86"/>
                      <a:gd name="T66" fmla="*/ 0 w 85"/>
                      <a:gd name="T67" fmla="*/ 36 h 86"/>
                      <a:gd name="T68" fmla="*/ 1 w 85"/>
                      <a:gd name="T69" fmla="*/ 54 h 86"/>
                      <a:gd name="T70" fmla="*/ 9 w 85"/>
                      <a:gd name="T71" fmla="*/ 69 h 86"/>
                      <a:gd name="T72" fmla="*/ 27 w 85"/>
                      <a:gd name="T73" fmla="*/ 83 h 86"/>
                      <a:gd name="T74" fmla="*/ 43 w 85"/>
                      <a:gd name="T75" fmla="*/ 68 h 86"/>
                      <a:gd name="T76" fmla="*/ 42 w 85"/>
                      <a:gd name="T77" fmla="*/ 61 h 86"/>
                      <a:gd name="T78" fmla="*/ 44 w 85"/>
                      <a:gd name="T79" fmla="*/ 55 h 86"/>
                      <a:gd name="T80" fmla="*/ 39 w 85"/>
                      <a:gd name="T81" fmla="*/ 53 h 86"/>
                      <a:gd name="T82" fmla="*/ 33 w 85"/>
                      <a:gd name="T83" fmla="*/ 49 h 86"/>
                      <a:gd name="T84" fmla="*/ 24 w 85"/>
                      <a:gd name="T85" fmla="*/ 46 h 86"/>
                      <a:gd name="T86" fmla="*/ 21 w 85"/>
                      <a:gd name="T87" fmla="*/ 38 h 86"/>
                      <a:gd name="T88" fmla="*/ 18 w 85"/>
                      <a:gd name="T89" fmla="*/ 37 h 86"/>
                      <a:gd name="T90" fmla="*/ 18 w 85"/>
                      <a:gd name="T91" fmla="*/ 39 h 86"/>
                      <a:gd name="T92" fmla="*/ 15 w 85"/>
                      <a:gd name="T93" fmla="*/ 32 h 86"/>
                      <a:gd name="T94" fmla="*/ 15 w 85"/>
                      <a:gd name="T95" fmla="*/ 25 h 86"/>
                      <a:gd name="T96" fmla="*/ 19 w 85"/>
                      <a:gd name="T97" fmla="*/ 17 h 86"/>
                      <a:gd name="T98" fmla="*/ 18 w 85"/>
                      <a:gd name="T99" fmla="*/ 12 h 86"/>
                      <a:gd name="T100" fmla="*/ 38 w 85"/>
                      <a:gd name="T101" fmla="*/ 3 h 86"/>
                      <a:gd name="T102" fmla="*/ 45 w 85"/>
                      <a:gd name="T103" fmla="*/ 0 h 86"/>
                      <a:gd name="T104" fmla="*/ 26 w 85"/>
                      <a:gd name="T105" fmla="*/ 3 h 86"/>
                      <a:gd name="T106" fmla="*/ 12 w 85"/>
                      <a:gd name="T107" fmla="*/ 13 h 86"/>
                      <a:gd name="T108" fmla="*/ 3 w 85"/>
                      <a:gd name="T109" fmla="*/ 27 h 86"/>
                      <a:gd name="T110" fmla="*/ 45 w 85"/>
                      <a:gd name="T111" fmla="*/ 54 h 86"/>
                      <a:gd name="T112" fmla="*/ 39 w 85"/>
                      <a:gd name="T113" fmla="*/ 47 h 86"/>
                      <a:gd name="T114" fmla="*/ 38 w 85"/>
                      <a:gd name="T115" fmla="*/ 44 h 86"/>
                      <a:gd name="T116" fmla="*/ 30 w 85"/>
                      <a:gd name="T117" fmla="*/ 45 h 86"/>
                      <a:gd name="T118" fmla="*/ 34 w 85"/>
                      <a:gd name="T119" fmla="*/ 36 h 86"/>
                      <a:gd name="T120" fmla="*/ 42 w 85"/>
                      <a:gd name="T121" fmla="*/ 36 h 86"/>
                      <a:gd name="T122" fmla="*/ 44 w 85"/>
                      <a:gd name="T123" fmla="*/ 36 h 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85" h="86">
                        <a:moveTo>
                          <a:pt x="45" y="85"/>
                        </a:moveTo>
                        <a:cubicBezTo>
                          <a:pt x="48" y="85"/>
                          <a:pt x="50" y="85"/>
                          <a:pt x="52" y="84"/>
                        </a:cubicBezTo>
                        <a:cubicBezTo>
                          <a:pt x="53" y="84"/>
                          <a:pt x="55" y="84"/>
                          <a:pt x="56" y="83"/>
                        </a:cubicBezTo>
                        <a:cubicBezTo>
                          <a:pt x="57" y="83"/>
                          <a:pt x="57" y="83"/>
                          <a:pt x="58" y="83"/>
                        </a:cubicBezTo>
                        <a:cubicBezTo>
                          <a:pt x="59" y="82"/>
                          <a:pt x="61" y="82"/>
                          <a:pt x="62" y="81"/>
                        </a:cubicBezTo>
                        <a:cubicBezTo>
                          <a:pt x="63" y="81"/>
                          <a:pt x="63" y="80"/>
                          <a:pt x="64" y="80"/>
                        </a:cubicBezTo>
                        <a:cubicBezTo>
                          <a:pt x="66" y="78"/>
                          <a:pt x="69" y="77"/>
                          <a:pt x="71" y="74"/>
                        </a:cubicBezTo>
                        <a:cubicBezTo>
                          <a:pt x="72" y="74"/>
                          <a:pt x="72" y="74"/>
                          <a:pt x="73" y="73"/>
                        </a:cubicBezTo>
                        <a:cubicBezTo>
                          <a:pt x="73" y="73"/>
                          <a:pt x="74" y="72"/>
                          <a:pt x="74" y="72"/>
                        </a:cubicBezTo>
                        <a:cubicBezTo>
                          <a:pt x="75" y="71"/>
                          <a:pt x="75" y="70"/>
                          <a:pt x="76" y="69"/>
                        </a:cubicBezTo>
                        <a:cubicBezTo>
                          <a:pt x="77" y="68"/>
                          <a:pt x="78" y="67"/>
                          <a:pt x="79" y="65"/>
                        </a:cubicBezTo>
                        <a:cubicBezTo>
                          <a:pt x="79" y="65"/>
                          <a:pt x="79" y="65"/>
                          <a:pt x="79" y="64"/>
                        </a:cubicBezTo>
                        <a:cubicBezTo>
                          <a:pt x="80" y="64"/>
                          <a:pt x="80" y="63"/>
                          <a:pt x="80" y="62"/>
                        </a:cubicBezTo>
                        <a:cubicBezTo>
                          <a:pt x="81" y="62"/>
                          <a:pt x="81" y="62"/>
                          <a:pt x="81" y="61"/>
                        </a:cubicBezTo>
                        <a:cubicBezTo>
                          <a:pt x="81" y="61"/>
                          <a:pt x="82" y="60"/>
                          <a:pt x="82" y="60"/>
                        </a:cubicBezTo>
                        <a:cubicBezTo>
                          <a:pt x="82" y="59"/>
                          <a:pt x="82" y="58"/>
                          <a:pt x="83" y="58"/>
                        </a:cubicBezTo>
                        <a:cubicBezTo>
                          <a:pt x="83" y="56"/>
                          <a:pt x="83" y="55"/>
                          <a:pt x="84" y="54"/>
                        </a:cubicBezTo>
                        <a:cubicBezTo>
                          <a:pt x="84" y="53"/>
                          <a:pt x="84" y="52"/>
                          <a:pt x="84" y="52"/>
                        </a:cubicBezTo>
                        <a:cubicBezTo>
                          <a:pt x="84" y="51"/>
                          <a:pt x="85" y="50"/>
                          <a:pt x="85" y="49"/>
                        </a:cubicBezTo>
                        <a:cubicBezTo>
                          <a:pt x="85" y="49"/>
                          <a:pt x="85" y="48"/>
                          <a:pt x="85" y="47"/>
                        </a:cubicBezTo>
                        <a:cubicBezTo>
                          <a:pt x="85" y="46"/>
                          <a:pt x="85" y="44"/>
                          <a:pt x="85" y="43"/>
                        </a:cubicBezTo>
                        <a:cubicBezTo>
                          <a:pt x="85" y="41"/>
                          <a:pt x="85" y="40"/>
                          <a:pt x="85" y="39"/>
                        </a:cubicBezTo>
                        <a:cubicBezTo>
                          <a:pt x="85" y="38"/>
                          <a:pt x="85" y="37"/>
                          <a:pt x="85" y="36"/>
                        </a:cubicBezTo>
                        <a:cubicBezTo>
                          <a:pt x="85" y="36"/>
                          <a:pt x="84" y="35"/>
                          <a:pt x="84" y="34"/>
                        </a:cubicBezTo>
                        <a:cubicBezTo>
                          <a:pt x="84" y="34"/>
                          <a:pt x="84" y="33"/>
                          <a:pt x="84" y="32"/>
                        </a:cubicBezTo>
                        <a:cubicBezTo>
                          <a:pt x="83" y="31"/>
                          <a:pt x="83" y="30"/>
                          <a:pt x="83" y="28"/>
                        </a:cubicBezTo>
                        <a:cubicBezTo>
                          <a:pt x="82" y="28"/>
                          <a:pt x="82" y="28"/>
                          <a:pt x="82" y="27"/>
                        </a:cubicBezTo>
                        <a:cubicBezTo>
                          <a:pt x="82" y="26"/>
                          <a:pt x="81" y="25"/>
                          <a:pt x="81" y="24"/>
                        </a:cubicBezTo>
                        <a:cubicBezTo>
                          <a:pt x="81" y="24"/>
                          <a:pt x="81" y="24"/>
                          <a:pt x="80" y="23"/>
                        </a:cubicBezTo>
                        <a:cubicBezTo>
                          <a:pt x="80" y="23"/>
                          <a:pt x="80" y="22"/>
                          <a:pt x="79" y="22"/>
                        </a:cubicBezTo>
                        <a:cubicBezTo>
                          <a:pt x="78" y="20"/>
                          <a:pt x="77" y="18"/>
                          <a:pt x="76" y="17"/>
                        </a:cubicBezTo>
                        <a:cubicBezTo>
                          <a:pt x="75" y="16"/>
                          <a:pt x="75" y="15"/>
                          <a:pt x="74" y="14"/>
                        </a:cubicBezTo>
                        <a:cubicBezTo>
                          <a:pt x="74" y="14"/>
                          <a:pt x="73" y="13"/>
                          <a:pt x="73" y="13"/>
                        </a:cubicBezTo>
                        <a:cubicBezTo>
                          <a:pt x="72" y="12"/>
                          <a:pt x="72" y="12"/>
                          <a:pt x="71" y="11"/>
                        </a:cubicBezTo>
                        <a:cubicBezTo>
                          <a:pt x="70" y="10"/>
                          <a:pt x="69" y="10"/>
                          <a:pt x="68" y="9"/>
                        </a:cubicBezTo>
                        <a:cubicBezTo>
                          <a:pt x="67" y="8"/>
                          <a:pt x="65" y="7"/>
                          <a:pt x="64" y="6"/>
                        </a:cubicBezTo>
                        <a:cubicBezTo>
                          <a:pt x="63" y="6"/>
                          <a:pt x="63" y="5"/>
                          <a:pt x="62" y="5"/>
                        </a:cubicBezTo>
                        <a:cubicBezTo>
                          <a:pt x="62" y="5"/>
                          <a:pt x="61" y="5"/>
                          <a:pt x="61" y="5"/>
                        </a:cubicBezTo>
                        <a:cubicBezTo>
                          <a:pt x="61" y="4"/>
                          <a:pt x="60" y="4"/>
                          <a:pt x="60" y="4"/>
                        </a:cubicBezTo>
                        <a:cubicBezTo>
                          <a:pt x="60" y="4"/>
                          <a:pt x="60" y="4"/>
                          <a:pt x="60" y="4"/>
                        </a:cubicBezTo>
                        <a:cubicBezTo>
                          <a:pt x="59" y="4"/>
                          <a:pt x="59" y="3"/>
                          <a:pt x="58" y="3"/>
                        </a:cubicBezTo>
                        <a:cubicBezTo>
                          <a:pt x="58" y="3"/>
                          <a:pt x="58" y="3"/>
                          <a:pt x="58" y="3"/>
                        </a:cubicBezTo>
                        <a:cubicBezTo>
                          <a:pt x="58" y="3"/>
                          <a:pt x="57" y="3"/>
                          <a:pt x="56" y="3"/>
                        </a:cubicBezTo>
                        <a:cubicBezTo>
                          <a:pt x="56" y="3"/>
                          <a:pt x="56" y="3"/>
                          <a:pt x="56" y="3"/>
                        </a:cubicBezTo>
                        <a:cubicBezTo>
                          <a:pt x="55" y="2"/>
                          <a:pt x="54" y="2"/>
                          <a:pt x="52" y="1"/>
                        </a:cubicBezTo>
                        <a:cubicBezTo>
                          <a:pt x="52" y="1"/>
                          <a:pt x="51" y="1"/>
                          <a:pt x="51" y="1"/>
                        </a:cubicBezTo>
                        <a:cubicBezTo>
                          <a:pt x="51" y="1"/>
                          <a:pt x="50" y="1"/>
                          <a:pt x="50" y="1"/>
                        </a:cubicBezTo>
                        <a:cubicBezTo>
                          <a:pt x="49" y="1"/>
                          <a:pt x="47" y="0"/>
                          <a:pt x="45" y="0"/>
                        </a:cubicBezTo>
                        <a:cubicBezTo>
                          <a:pt x="45" y="3"/>
                          <a:pt x="45" y="3"/>
                          <a:pt x="45" y="3"/>
                        </a:cubicBezTo>
                        <a:cubicBezTo>
                          <a:pt x="47" y="3"/>
                          <a:pt x="49" y="3"/>
                          <a:pt x="51" y="3"/>
                        </a:cubicBezTo>
                        <a:cubicBezTo>
                          <a:pt x="50" y="4"/>
                          <a:pt x="50" y="4"/>
                          <a:pt x="50" y="4"/>
                        </a:cubicBezTo>
                        <a:cubicBezTo>
                          <a:pt x="49" y="4"/>
                          <a:pt x="49" y="4"/>
                          <a:pt x="49" y="4"/>
                        </a:cubicBezTo>
                        <a:cubicBezTo>
                          <a:pt x="48" y="4"/>
                          <a:pt x="48" y="4"/>
                          <a:pt x="47" y="4"/>
                        </a:cubicBezTo>
                        <a:cubicBezTo>
                          <a:pt x="47" y="4"/>
                          <a:pt x="47" y="4"/>
                          <a:pt x="47" y="5"/>
                        </a:cubicBezTo>
                        <a:cubicBezTo>
                          <a:pt x="48" y="5"/>
                          <a:pt x="49" y="5"/>
                          <a:pt x="49" y="5"/>
                        </a:cubicBezTo>
                        <a:cubicBezTo>
                          <a:pt x="50" y="5"/>
                          <a:pt x="51" y="5"/>
                          <a:pt x="51" y="5"/>
                        </a:cubicBezTo>
                        <a:cubicBezTo>
                          <a:pt x="51" y="4"/>
                          <a:pt x="51" y="4"/>
                          <a:pt x="51" y="4"/>
                        </a:cubicBezTo>
                        <a:cubicBezTo>
                          <a:pt x="51" y="4"/>
                          <a:pt x="52" y="4"/>
                          <a:pt x="52" y="4"/>
                        </a:cubicBezTo>
                        <a:cubicBezTo>
                          <a:pt x="52" y="4"/>
                          <a:pt x="53" y="4"/>
                          <a:pt x="53" y="4"/>
                        </a:cubicBezTo>
                        <a:cubicBezTo>
                          <a:pt x="53" y="4"/>
                          <a:pt x="53" y="4"/>
                          <a:pt x="53" y="5"/>
                        </a:cubicBezTo>
                        <a:cubicBezTo>
                          <a:pt x="53" y="5"/>
                          <a:pt x="54" y="5"/>
                          <a:pt x="54" y="4"/>
                        </a:cubicBezTo>
                        <a:cubicBezTo>
                          <a:pt x="54" y="4"/>
                          <a:pt x="54" y="4"/>
                          <a:pt x="54" y="4"/>
                        </a:cubicBezTo>
                        <a:cubicBezTo>
                          <a:pt x="55" y="4"/>
                          <a:pt x="55" y="5"/>
                          <a:pt x="56" y="5"/>
                        </a:cubicBezTo>
                        <a:cubicBezTo>
                          <a:pt x="57" y="5"/>
                          <a:pt x="58" y="6"/>
                          <a:pt x="59" y="6"/>
                        </a:cubicBezTo>
                        <a:cubicBezTo>
                          <a:pt x="59" y="6"/>
                          <a:pt x="58" y="6"/>
                          <a:pt x="58" y="6"/>
                        </a:cubicBezTo>
                        <a:cubicBezTo>
                          <a:pt x="58" y="6"/>
                          <a:pt x="58" y="6"/>
                          <a:pt x="57" y="6"/>
                        </a:cubicBezTo>
                        <a:cubicBezTo>
                          <a:pt x="57" y="6"/>
                          <a:pt x="58" y="7"/>
                          <a:pt x="58" y="7"/>
                        </a:cubicBezTo>
                        <a:cubicBezTo>
                          <a:pt x="59" y="7"/>
                          <a:pt x="59" y="7"/>
                          <a:pt x="59" y="8"/>
                        </a:cubicBezTo>
                        <a:cubicBezTo>
                          <a:pt x="59" y="9"/>
                          <a:pt x="58" y="8"/>
                          <a:pt x="58" y="8"/>
                        </a:cubicBezTo>
                        <a:cubicBezTo>
                          <a:pt x="57" y="8"/>
                          <a:pt x="56" y="9"/>
                          <a:pt x="55" y="8"/>
                        </a:cubicBezTo>
                        <a:cubicBezTo>
                          <a:pt x="56" y="7"/>
                          <a:pt x="56" y="7"/>
                          <a:pt x="56" y="7"/>
                        </a:cubicBezTo>
                        <a:cubicBezTo>
                          <a:pt x="56" y="7"/>
                          <a:pt x="56" y="7"/>
                          <a:pt x="56" y="7"/>
                        </a:cubicBezTo>
                        <a:cubicBezTo>
                          <a:pt x="56" y="7"/>
                          <a:pt x="55" y="7"/>
                          <a:pt x="55" y="7"/>
                        </a:cubicBezTo>
                        <a:cubicBezTo>
                          <a:pt x="55" y="7"/>
                          <a:pt x="55" y="8"/>
                          <a:pt x="54" y="8"/>
                        </a:cubicBezTo>
                        <a:cubicBezTo>
                          <a:pt x="54" y="8"/>
                          <a:pt x="54" y="8"/>
                          <a:pt x="53" y="8"/>
                        </a:cubicBezTo>
                        <a:cubicBezTo>
                          <a:pt x="53" y="8"/>
                          <a:pt x="52" y="8"/>
                          <a:pt x="52" y="9"/>
                        </a:cubicBezTo>
                        <a:cubicBezTo>
                          <a:pt x="52" y="9"/>
                          <a:pt x="51" y="9"/>
                          <a:pt x="51" y="9"/>
                        </a:cubicBezTo>
                        <a:cubicBezTo>
                          <a:pt x="51" y="9"/>
                          <a:pt x="50" y="9"/>
                          <a:pt x="49" y="9"/>
                        </a:cubicBezTo>
                        <a:cubicBezTo>
                          <a:pt x="49" y="10"/>
                          <a:pt x="48" y="10"/>
                          <a:pt x="48" y="10"/>
                        </a:cubicBezTo>
                        <a:cubicBezTo>
                          <a:pt x="48" y="11"/>
                          <a:pt x="47" y="11"/>
                          <a:pt x="47" y="11"/>
                        </a:cubicBezTo>
                        <a:cubicBezTo>
                          <a:pt x="47" y="12"/>
                          <a:pt x="48" y="12"/>
                          <a:pt x="48" y="12"/>
                        </a:cubicBezTo>
                        <a:cubicBezTo>
                          <a:pt x="48" y="12"/>
                          <a:pt x="47" y="13"/>
                          <a:pt x="48" y="13"/>
                        </a:cubicBezTo>
                        <a:cubicBezTo>
                          <a:pt x="48" y="13"/>
                          <a:pt x="48" y="13"/>
                          <a:pt x="48" y="13"/>
                        </a:cubicBezTo>
                        <a:cubicBezTo>
                          <a:pt x="49" y="13"/>
                          <a:pt x="50" y="14"/>
                          <a:pt x="50" y="14"/>
                        </a:cubicBezTo>
                        <a:cubicBezTo>
                          <a:pt x="51" y="14"/>
                          <a:pt x="51" y="14"/>
                          <a:pt x="52" y="14"/>
                        </a:cubicBezTo>
                        <a:cubicBezTo>
                          <a:pt x="52" y="14"/>
                          <a:pt x="53" y="14"/>
                          <a:pt x="53" y="15"/>
                        </a:cubicBezTo>
                        <a:cubicBezTo>
                          <a:pt x="53" y="15"/>
                          <a:pt x="52" y="15"/>
                          <a:pt x="52" y="16"/>
                        </a:cubicBezTo>
                        <a:cubicBezTo>
                          <a:pt x="53" y="16"/>
                          <a:pt x="52" y="16"/>
                          <a:pt x="52" y="17"/>
                        </a:cubicBezTo>
                        <a:cubicBezTo>
                          <a:pt x="52" y="17"/>
                          <a:pt x="53" y="18"/>
                          <a:pt x="53" y="18"/>
                        </a:cubicBezTo>
                        <a:cubicBezTo>
                          <a:pt x="53" y="18"/>
                          <a:pt x="54" y="17"/>
                          <a:pt x="54" y="17"/>
                        </a:cubicBezTo>
                        <a:cubicBezTo>
                          <a:pt x="54" y="16"/>
                          <a:pt x="54" y="15"/>
                          <a:pt x="55" y="15"/>
                        </a:cubicBezTo>
                        <a:cubicBezTo>
                          <a:pt x="57" y="15"/>
                          <a:pt x="59" y="14"/>
                          <a:pt x="59" y="12"/>
                        </a:cubicBezTo>
                        <a:cubicBezTo>
                          <a:pt x="59" y="12"/>
                          <a:pt x="58" y="11"/>
                          <a:pt x="59" y="11"/>
                        </a:cubicBezTo>
                        <a:cubicBezTo>
                          <a:pt x="59" y="11"/>
                          <a:pt x="59" y="10"/>
                          <a:pt x="59" y="10"/>
                        </a:cubicBezTo>
                        <a:cubicBezTo>
                          <a:pt x="59" y="10"/>
                          <a:pt x="59" y="10"/>
                          <a:pt x="60" y="10"/>
                        </a:cubicBezTo>
                        <a:cubicBezTo>
                          <a:pt x="60" y="9"/>
                          <a:pt x="60" y="9"/>
                          <a:pt x="60" y="9"/>
                        </a:cubicBezTo>
                        <a:cubicBezTo>
                          <a:pt x="60" y="9"/>
                          <a:pt x="60" y="9"/>
                          <a:pt x="60" y="9"/>
                        </a:cubicBezTo>
                        <a:cubicBezTo>
                          <a:pt x="60" y="9"/>
                          <a:pt x="61" y="9"/>
                          <a:pt x="61" y="9"/>
                        </a:cubicBezTo>
                        <a:cubicBezTo>
                          <a:pt x="61" y="9"/>
                          <a:pt x="62" y="9"/>
                          <a:pt x="62" y="9"/>
                        </a:cubicBezTo>
                        <a:cubicBezTo>
                          <a:pt x="62" y="9"/>
                          <a:pt x="63" y="9"/>
                          <a:pt x="63" y="9"/>
                        </a:cubicBezTo>
                        <a:cubicBezTo>
                          <a:pt x="63" y="9"/>
                          <a:pt x="64" y="9"/>
                          <a:pt x="64" y="10"/>
                        </a:cubicBezTo>
                        <a:cubicBezTo>
                          <a:pt x="64" y="10"/>
                          <a:pt x="64" y="10"/>
                          <a:pt x="65" y="10"/>
                        </a:cubicBezTo>
                        <a:cubicBezTo>
                          <a:pt x="64" y="11"/>
                          <a:pt x="64" y="11"/>
                          <a:pt x="64" y="11"/>
                        </a:cubicBezTo>
                        <a:cubicBezTo>
                          <a:pt x="64" y="11"/>
                          <a:pt x="64" y="11"/>
                          <a:pt x="64" y="11"/>
                        </a:cubicBezTo>
                        <a:cubicBezTo>
                          <a:pt x="64" y="12"/>
                          <a:pt x="65" y="12"/>
                          <a:pt x="65" y="12"/>
                        </a:cubicBezTo>
                        <a:cubicBezTo>
                          <a:pt x="65" y="12"/>
                          <a:pt x="66" y="12"/>
                          <a:pt x="66" y="12"/>
                        </a:cubicBezTo>
                        <a:cubicBezTo>
                          <a:pt x="66" y="11"/>
                          <a:pt x="67" y="11"/>
                          <a:pt x="67" y="11"/>
                        </a:cubicBezTo>
                        <a:cubicBezTo>
                          <a:pt x="67" y="11"/>
                          <a:pt x="68" y="12"/>
                          <a:pt x="68" y="12"/>
                        </a:cubicBezTo>
                        <a:cubicBezTo>
                          <a:pt x="68" y="12"/>
                          <a:pt x="68" y="12"/>
                          <a:pt x="68" y="12"/>
                        </a:cubicBezTo>
                        <a:cubicBezTo>
                          <a:pt x="68" y="13"/>
                          <a:pt x="68" y="13"/>
                          <a:pt x="68" y="14"/>
                        </a:cubicBezTo>
                        <a:cubicBezTo>
                          <a:pt x="68" y="15"/>
                          <a:pt x="69" y="14"/>
                          <a:pt x="70" y="15"/>
                        </a:cubicBezTo>
                        <a:cubicBezTo>
                          <a:pt x="70" y="15"/>
                          <a:pt x="70" y="15"/>
                          <a:pt x="70" y="15"/>
                        </a:cubicBezTo>
                        <a:cubicBezTo>
                          <a:pt x="70" y="16"/>
                          <a:pt x="71" y="16"/>
                          <a:pt x="71" y="16"/>
                        </a:cubicBezTo>
                        <a:cubicBezTo>
                          <a:pt x="71" y="17"/>
                          <a:pt x="70" y="17"/>
                          <a:pt x="70" y="18"/>
                        </a:cubicBezTo>
                        <a:cubicBezTo>
                          <a:pt x="70" y="18"/>
                          <a:pt x="70" y="18"/>
                          <a:pt x="70" y="19"/>
                        </a:cubicBezTo>
                        <a:cubicBezTo>
                          <a:pt x="70" y="19"/>
                          <a:pt x="71" y="19"/>
                          <a:pt x="71" y="19"/>
                        </a:cubicBezTo>
                        <a:cubicBezTo>
                          <a:pt x="71" y="20"/>
                          <a:pt x="71" y="20"/>
                          <a:pt x="71" y="20"/>
                        </a:cubicBezTo>
                        <a:cubicBezTo>
                          <a:pt x="71" y="21"/>
                          <a:pt x="71" y="21"/>
                          <a:pt x="71" y="21"/>
                        </a:cubicBezTo>
                        <a:cubicBezTo>
                          <a:pt x="70" y="21"/>
                          <a:pt x="70" y="21"/>
                          <a:pt x="70" y="21"/>
                        </a:cubicBezTo>
                        <a:cubicBezTo>
                          <a:pt x="69" y="21"/>
                          <a:pt x="69" y="21"/>
                          <a:pt x="69" y="21"/>
                        </a:cubicBezTo>
                        <a:cubicBezTo>
                          <a:pt x="69" y="21"/>
                          <a:pt x="68" y="21"/>
                          <a:pt x="68" y="21"/>
                        </a:cubicBezTo>
                        <a:cubicBezTo>
                          <a:pt x="68" y="21"/>
                          <a:pt x="67" y="21"/>
                          <a:pt x="67" y="20"/>
                        </a:cubicBezTo>
                        <a:cubicBezTo>
                          <a:pt x="67" y="20"/>
                          <a:pt x="68" y="19"/>
                          <a:pt x="69" y="18"/>
                        </a:cubicBezTo>
                        <a:cubicBezTo>
                          <a:pt x="69" y="18"/>
                          <a:pt x="69" y="18"/>
                          <a:pt x="69" y="18"/>
                        </a:cubicBezTo>
                        <a:cubicBezTo>
                          <a:pt x="69" y="17"/>
                          <a:pt x="68" y="18"/>
                          <a:pt x="68" y="18"/>
                        </a:cubicBezTo>
                        <a:cubicBezTo>
                          <a:pt x="68" y="18"/>
                          <a:pt x="67" y="18"/>
                          <a:pt x="67" y="19"/>
                        </a:cubicBezTo>
                        <a:cubicBezTo>
                          <a:pt x="66" y="19"/>
                          <a:pt x="65" y="18"/>
                          <a:pt x="64" y="19"/>
                        </a:cubicBezTo>
                        <a:cubicBezTo>
                          <a:pt x="64" y="19"/>
                          <a:pt x="65" y="19"/>
                          <a:pt x="65" y="19"/>
                        </a:cubicBezTo>
                        <a:cubicBezTo>
                          <a:pt x="65" y="19"/>
                          <a:pt x="64" y="20"/>
                          <a:pt x="64" y="19"/>
                        </a:cubicBezTo>
                        <a:cubicBezTo>
                          <a:pt x="64" y="19"/>
                          <a:pt x="64" y="19"/>
                          <a:pt x="64" y="19"/>
                        </a:cubicBezTo>
                        <a:cubicBezTo>
                          <a:pt x="64" y="19"/>
                          <a:pt x="63" y="18"/>
                          <a:pt x="62" y="19"/>
                        </a:cubicBezTo>
                        <a:cubicBezTo>
                          <a:pt x="62" y="19"/>
                          <a:pt x="61" y="19"/>
                          <a:pt x="61" y="19"/>
                        </a:cubicBezTo>
                        <a:cubicBezTo>
                          <a:pt x="62" y="20"/>
                          <a:pt x="63" y="19"/>
                          <a:pt x="63" y="20"/>
                        </a:cubicBezTo>
                        <a:cubicBezTo>
                          <a:pt x="63" y="20"/>
                          <a:pt x="62" y="21"/>
                          <a:pt x="62" y="21"/>
                        </a:cubicBezTo>
                        <a:cubicBezTo>
                          <a:pt x="62" y="22"/>
                          <a:pt x="62" y="22"/>
                          <a:pt x="63" y="22"/>
                        </a:cubicBezTo>
                        <a:cubicBezTo>
                          <a:pt x="63" y="22"/>
                          <a:pt x="63" y="22"/>
                          <a:pt x="63" y="22"/>
                        </a:cubicBezTo>
                        <a:cubicBezTo>
                          <a:pt x="64" y="22"/>
                          <a:pt x="64" y="22"/>
                          <a:pt x="64" y="22"/>
                        </a:cubicBezTo>
                        <a:cubicBezTo>
                          <a:pt x="64" y="22"/>
                          <a:pt x="65" y="21"/>
                          <a:pt x="65" y="21"/>
                        </a:cubicBezTo>
                        <a:cubicBezTo>
                          <a:pt x="66" y="22"/>
                          <a:pt x="65" y="22"/>
                          <a:pt x="64" y="23"/>
                        </a:cubicBezTo>
                        <a:cubicBezTo>
                          <a:pt x="63" y="23"/>
                          <a:pt x="62" y="23"/>
                          <a:pt x="62" y="23"/>
                        </a:cubicBezTo>
                        <a:cubicBezTo>
                          <a:pt x="61" y="23"/>
                          <a:pt x="60" y="25"/>
                          <a:pt x="60" y="24"/>
                        </a:cubicBezTo>
                        <a:cubicBezTo>
                          <a:pt x="60" y="23"/>
                          <a:pt x="61" y="23"/>
                          <a:pt x="61" y="23"/>
                        </a:cubicBezTo>
                        <a:cubicBezTo>
                          <a:pt x="60" y="23"/>
                          <a:pt x="59" y="23"/>
                          <a:pt x="59" y="23"/>
                        </a:cubicBezTo>
                        <a:cubicBezTo>
                          <a:pt x="58" y="24"/>
                          <a:pt x="56" y="24"/>
                          <a:pt x="56" y="25"/>
                        </a:cubicBezTo>
                        <a:cubicBezTo>
                          <a:pt x="56" y="25"/>
                          <a:pt x="56" y="26"/>
                          <a:pt x="56" y="26"/>
                        </a:cubicBezTo>
                        <a:cubicBezTo>
                          <a:pt x="56" y="26"/>
                          <a:pt x="55" y="26"/>
                          <a:pt x="55" y="26"/>
                        </a:cubicBezTo>
                        <a:cubicBezTo>
                          <a:pt x="55" y="26"/>
                          <a:pt x="54" y="26"/>
                          <a:pt x="54" y="26"/>
                        </a:cubicBezTo>
                        <a:cubicBezTo>
                          <a:pt x="54" y="27"/>
                          <a:pt x="53" y="27"/>
                          <a:pt x="53" y="27"/>
                        </a:cubicBezTo>
                        <a:cubicBezTo>
                          <a:pt x="53" y="27"/>
                          <a:pt x="53" y="27"/>
                          <a:pt x="52" y="28"/>
                        </a:cubicBezTo>
                        <a:cubicBezTo>
                          <a:pt x="52" y="28"/>
                          <a:pt x="52" y="28"/>
                          <a:pt x="52" y="28"/>
                        </a:cubicBezTo>
                        <a:cubicBezTo>
                          <a:pt x="51" y="28"/>
                          <a:pt x="51" y="29"/>
                          <a:pt x="51" y="29"/>
                        </a:cubicBezTo>
                        <a:cubicBezTo>
                          <a:pt x="51" y="29"/>
                          <a:pt x="50" y="29"/>
                          <a:pt x="50" y="29"/>
                        </a:cubicBezTo>
                        <a:cubicBezTo>
                          <a:pt x="50" y="29"/>
                          <a:pt x="50" y="30"/>
                          <a:pt x="50" y="31"/>
                        </a:cubicBezTo>
                        <a:cubicBezTo>
                          <a:pt x="50" y="31"/>
                          <a:pt x="49" y="31"/>
                          <a:pt x="48" y="32"/>
                        </a:cubicBezTo>
                        <a:cubicBezTo>
                          <a:pt x="48" y="32"/>
                          <a:pt x="48" y="32"/>
                          <a:pt x="47" y="32"/>
                        </a:cubicBezTo>
                        <a:cubicBezTo>
                          <a:pt x="47" y="33"/>
                          <a:pt x="46" y="33"/>
                          <a:pt x="46" y="33"/>
                        </a:cubicBezTo>
                        <a:cubicBezTo>
                          <a:pt x="46" y="33"/>
                          <a:pt x="46" y="33"/>
                          <a:pt x="45" y="34"/>
                        </a:cubicBezTo>
                        <a:cubicBezTo>
                          <a:pt x="45" y="53"/>
                          <a:pt x="45" y="53"/>
                          <a:pt x="45" y="53"/>
                        </a:cubicBezTo>
                        <a:cubicBezTo>
                          <a:pt x="46" y="53"/>
                          <a:pt x="46" y="53"/>
                          <a:pt x="46" y="53"/>
                        </a:cubicBezTo>
                        <a:cubicBezTo>
                          <a:pt x="46" y="52"/>
                          <a:pt x="46" y="52"/>
                          <a:pt x="47" y="52"/>
                        </a:cubicBezTo>
                        <a:cubicBezTo>
                          <a:pt x="47" y="51"/>
                          <a:pt x="48" y="52"/>
                          <a:pt x="48" y="51"/>
                        </a:cubicBezTo>
                        <a:cubicBezTo>
                          <a:pt x="49" y="51"/>
                          <a:pt x="49" y="51"/>
                          <a:pt x="49" y="51"/>
                        </a:cubicBezTo>
                        <a:cubicBezTo>
                          <a:pt x="49" y="51"/>
                          <a:pt x="49" y="50"/>
                          <a:pt x="50" y="51"/>
                        </a:cubicBezTo>
                        <a:cubicBezTo>
                          <a:pt x="50" y="51"/>
                          <a:pt x="49" y="51"/>
                          <a:pt x="50" y="52"/>
                        </a:cubicBezTo>
                        <a:cubicBezTo>
                          <a:pt x="50" y="52"/>
                          <a:pt x="51" y="51"/>
                          <a:pt x="51" y="51"/>
                        </a:cubicBezTo>
                        <a:cubicBezTo>
                          <a:pt x="51" y="51"/>
                          <a:pt x="52" y="51"/>
                          <a:pt x="52" y="51"/>
                        </a:cubicBezTo>
                        <a:cubicBezTo>
                          <a:pt x="52" y="52"/>
                          <a:pt x="52" y="52"/>
                          <a:pt x="53" y="52"/>
                        </a:cubicBezTo>
                        <a:cubicBezTo>
                          <a:pt x="53" y="52"/>
                          <a:pt x="53" y="52"/>
                          <a:pt x="54" y="52"/>
                        </a:cubicBezTo>
                        <a:cubicBezTo>
                          <a:pt x="54" y="52"/>
                          <a:pt x="55" y="52"/>
                          <a:pt x="55" y="52"/>
                        </a:cubicBezTo>
                        <a:cubicBezTo>
                          <a:pt x="55" y="52"/>
                          <a:pt x="56" y="52"/>
                          <a:pt x="56" y="52"/>
                        </a:cubicBezTo>
                        <a:cubicBezTo>
                          <a:pt x="57" y="52"/>
                          <a:pt x="57" y="52"/>
                          <a:pt x="57" y="52"/>
                        </a:cubicBezTo>
                        <a:cubicBezTo>
                          <a:pt x="58" y="53"/>
                          <a:pt x="58" y="52"/>
                          <a:pt x="58" y="52"/>
                        </a:cubicBezTo>
                        <a:cubicBezTo>
                          <a:pt x="58" y="53"/>
                          <a:pt x="58" y="53"/>
                          <a:pt x="58" y="53"/>
                        </a:cubicBezTo>
                        <a:cubicBezTo>
                          <a:pt x="59" y="53"/>
                          <a:pt x="59" y="53"/>
                          <a:pt x="59" y="54"/>
                        </a:cubicBezTo>
                        <a:cubicBezTo>
                          <a:pt x="59" y="54"/>
                          <a:pt x="59" y="54"/>
                          <a:pt x="60" y="54"/>
                        </a:cubicBezTo>
                        <a:cubicBezTo>
                          <a:pt x="60" y="54"/>
                          <a:pt x="60" y="55"/>
                          <a:pt x="60" y="55"/>
                        </a:cubicBezTo>
                        <a:cubicBezTo>
                          <a:pt x="61" y="55"/>
                          <a:pt x="62" y="56"/>
                          <a:pt x="62" y="56"/>
                        </a:cubicBezTo>
                        <a:cubicBezTo>
                          <a:pt x="63" y="56"/>
                          <a:pt x="63" y="56"/>
                          <a:pt x="63" y="56"/>
                        </a:cubicBezTo>
                        <a:cubicBezTo>
                          <a:pt x="64" y="56"/>
                          <a:pt x="65" y="56"/>
                          <a:pt x="66" y="57"/>
                        </a:cubicBezTo>
                        <a:cubicBezTo>
                          <a:pt x="66" y="57"/>
                          <a:pt x="66" y="57"/>
                          <a:pt x="66" y="58"/>
                        </a:cubicBezTo>
                        <a:cubicBezTo>
                          <a:pt x="67" y="58"/>
                          <a:pt x="66" y="58"/>
                          <a:pt x="67" y="59"/>
                        </a:cubicBezTo>
                        <a:cubicBezTo>
                          <a:pt x="67" y="59"/>
                          <a:pt x="68" y="59"/>
                          <a:pt x="67" y="60"/>
                        </a:cubicBezTo>
                        <a:cubicBezTo>
                          <a:pt x="67" y="61"/>
                          <a:pt x="68" y="61"/>
                          <a:pt x="68" y="61"/>
                        </a:cubicBezTo>
                        <a:cubicBezTo>
                          <a:pt x="68" y="61"/>
                          <a:pt x="69" y="62"/>
                          <a:pt x="69" y="62"/>
                        </a:cubicBezTo>
                        <a:cubicBezTo>
                          <a:pt x="69" y="62"/>
                          <a:pt x="69" y="62"/>
                          <a:pt x="69" y="62"/>
                        </a:cubicBezTo>
                        <a:cubicBezTo>
                          <a:pt x="70" y="62"/>
                          <a:pt x="70" y="62"/>
                          <a:pt x="71" y="62"/>
                        </a:cubicBezTo>
                        <a:cubicBezTo>
                          <a:pt x="71" y="62"/>
                          <a:pt x="71" y="62"/>
                          <a:pt x="72" y="62"/>
                        </a:cubicBezTo>
                        <a:cubicBezTo>
                          <a:pt x="72" y="62"/>
                          <a:pt x="72" y="63"/>
                          <a:pt x="72" y="63"/>
                        </a:cubicBezTo>
                        <a:cubicBezTo>
                          <a:pt x="72" y="63"/>
                          <a:pt x="73" y="63"/>
                          <a:pt x="73" y="63"/>
                        </a:cubicBezTo>
                        <a:cubicBezTo>
                          <a:pt x="74" y="63"/>
                          <a:pt x="74" y="63"/>
                          <a:pt x="75" y="63"/>
                        </a:cubicBezTo>
                        <a:cubicBezTo>
                          <a:pt x="75" y="63"/>
                          <a:pt x="75" y="63"/>
                          <a:pt x="75" y="63"/>
                        </a:cubicBezTo>
                        <a:cubicBezTo>
                          <a:pt x="76" y="63"/>
                          <a:pt x="76" y="64"/>
                          <a:pt x="77" y="64"/>
                        </a:cubicBezTo>
                        <a:cubicBezTo>
                          <a:pt x="71" y="73"/>
                          <a:pt x="62" y="80"/>
                          <a:pt x="52" y="82"/>
                        </a:cubicBezTo>
                        <a:cubicBezTo>
                          <a:pt x="52" y="82"/>
                          <a:pt x="52" y="81"/>
                          <a:pt x="52" y="81"/>
                        </a:cubicBezTo>
                        <a:cubicBezTo>
                          <a:pt x="52" y="80"/>
                          <a:pt x="52" y="79"/>
                          <a:pt x="52" y="79"/>
                        </a:cubicBezTo>
                        <a:cubicBezTo>
                          <a:pt x="52" y="78"/>
                          <a:pt x="52" y="77"/>
                          <a:pt x="51" y="77"/>
                        </a:cubicBezTo>
                        <a:cubicBezTo>
                          <a:pt x="51" y="76"/>
                          <a:pt x="50" y="76"/>
                          <a:pt x="50" y="75"/>
                        </a:cubicBezTo>
                        <a:cubicBezTo>
                          <a:pt x="49" y="75"/>
                          <a:pt x="49" y="75"/>
                          <a:pt x="49" y="75"/>
                        </a:cubicBezTo>
                        <a:cubicBezTo>
                          <a:pt x="48" y="75"/>
                          <a:pt x="46" y="74"/>
                          <a:pt x="46" y="73"/>
                        </a:cubicBezTo>
                        <a:cubicBezTo>
                          <a:pt x="46" y="73"/>
                          <a:pt x="46" y="73"/>
                          <a:pt x="46" y="72"/>
                        </a:cubicBezTo>
                        <a:cubicBezTo>
                          <a:pt x="46" y="72"/>
                          <a:pt x="46" y="72"/>
                          <a:pt x="45" y="72"/>
                        </a:cubicBezTo>
                        <a:lnTo>
                          <a:pt x="45" y="85"/>
                        </a:lnTo>
                        <a:close/>
                        <a:moveTo>
                          <a:pt x="1" y="34"/>
                        </a:moveTo>
                        <a:cubicBezTo>
                          <a:pt x="1" y="35"/>
                          <a:pt x="0" y="36"/>
                          <a:pt x="0" y="36"/>
                        </a:cubicBezTo>
                        <a:cubicBezTo>
                          <a:pt x="0" y="37"/>
                          <a:pt x="0" y="38"/>
                          <a:pt x="0" y="39"/>
                        </a:cubicBezTo>
                        <a:cubicBezTo>
                          <a:pt x="0" y="40"/>
                          <a:pt x="0" y="41"/>
                          <a:pt x="0" y="43"/>
                        </a:cubicBezTo>
                        <a:cubicBezTo>
                          <a:pt x="0" y="44"/>
                          <a:pt x="0" y="46"/>
                          <a:pt x="0" y="47"/>
                        </a:cubicBezTo>
                        <a:cubicBezTo>
                          <a:pt x="0" y="48"/>
                          <a:pt x="0" y="49"/>
                          <a:pt x="0" y="49"/>
                        </a:cubicBezTo>
                        <a:cubicBezTo>
                          <a:pt x="0" y="50"/>
                          <a:pt x="1" y="51"/>
                          <a:pt x="1" y="52"/>
                        </a:cubicBezTo>
                        <a:cubicBezTo>
                          <a:pt x="1" y="52"/>
                          <a:pt x="1" y="53"/>
                          <a:pt x="1" y="54"/>
                        </a:cubicBezTo>
                        <a:cubicBezTo>
                          <a:pt x="2" y="55"/>
                          <a:pt x="2" y="56"/>
                          <a:pt x="2" y="58"/>
                        </a:cubicBezTo>
                        <a:cubicBezTo>
                          <a:pt x="3" y="58"/>
                          <a:pt x="3" y="59"/>
                          <a:pt x="3" y="60"/>
                        </a:cubicBezTo>
                        <a:cubicBezTo>
                          <a:pt x="3" y="60"/>
                          <a:pt x="4" y="61"/>
                          <a:pt x="4" y="61"/>
                        </a:cubicBezTo>
                        <a:cubicBezTo>
                          <a:pt x="4" y="62"/>
                          <a:pt x="4" y="62"/>
                          <a:pt x="5" y="62"/>
                        </a:cubicBezTo>
                        <a:cubicBezTo>
                          <a:pt x="5" y="63"/>
                          <a:pt x="5" y="64"/>
                          <a:pt x="5" y="64"/>
                        </a:cubicBezTo>
                        <a:cubicBezTo>
                          <a:pt x="7" y="66"/>
                          <a:pt x="8" y="68"/>
                          <a:pt x="9" y="69"/>
                        </a:cubicBezTo>
                        <a:cubicBezTo>
                          <a:pt x="10" y="70"/>
                          <a:pt x="10" y="71"/>
                          <a:pt x="11" y="72"/>
                        </a:cubicBezTo>
                        <a:cubicBezTo>
                          <a:pt x="11" y="72"/>
                          <a:pt x="12" y="73"/>
                          <a:pt x="12" y="73"/>
                        </a:cubicBezTo>
                        <a:cubicBezTo>
                          <a:pt x="13" y="74"/>
                          <a:pt x="13" y="74"/>
                          <a:pt x="14" y="74"/>
                        </a:cubicBezTo>
                        <a:cubicBezTo>
                          <a:pt x="16" y="77"/>
                          <a:pt x="19" y="78"/>
                          <a:pt x="21" y="80"/>
                        </a:cubicBezTo>
                        <a:cubicBezTo>
                          <a:pt x="22" y="80"/>
                          <a:pt x="22" y="81"/>
                          <a:pt x="23" y="81"/>
                        </a:cubicBezTo>
                        <a:cubicBezTo>
                          <a:pt x="24" y="82"/>
                          <a:pt x="26" y="82"/>
                          <a:pt x="27" y="83"/>
                        </a:cubicBezTo>
                        <a:cubicBezTo>
                          <a:pt x="27" y="83"/>
                          <a:pt x="28" y="83"/>
                          <a:pt x="29" y="83"/>
                        </a:cubicBezTo>
                        <a:cubicBezTo>
                          <a:pt x="33" y="85"/>
                          <a:pt x="38" y="86"/>
                          <a:pt x="42" y="86"/>
                        </a:cubicBezTo>
                        <a:cubicBezTo>
                          <a:pt x="43" y="86"/>
                          <a:pt x="44" y="86"/>
                          <a:pt x="45" y="85"/>
                        </a:cubicBezTo>
                        <a:cubicBezTo>
                          <a:pt x="45" y="72"/>
                          <a:pt x="45" y="72"/>
                          <a:pt x="45" y="72"/>
                        </a:cubicBezTo>
                        <a:cubicBezTo>
                          <a:pt x="45" y="71"/>
                          <a:pt x="45" y="71"/>
                          <a:pt x="45" y="71"/>
                        </a:cubicBezTo>
                        <a:cubicBezTo>
                          <a:pt x="44" y="70"/>
                          <a:pt x="44" y="69"/>
                          <a:pt x="43" y="68"/>
                        </a:cubicBezTo>
                        <a:cubicBezTo>
                          <a:pt x="43" y="68"/>
                          <a:pt x="43" y="67"/>
                          <a:pt x="42" y="67"/>
                        </a:cubicBezTo>
                        <a:cubicBezTo>
                          <a:pt x="42" y="67"/>
                          <a:pt x="42" y="66"/>
                          <a:pt x="42" y="66"/>
                        </a:cubicBezTo>
                        <a:cubicBezTo>
                          <a:pt x="41" y="66"/>
                          <a:pt x="41" y="65"/>
                          <a:pt x="41" y="65"/>
                        </a:cubicBezTo>
                        <a:cubicBezTo>
                          <a:pt x="41" y="64"/>
                          <a:pt x="42" y="64"/>
                          <a:pt x="42" y="64"/>
                        </a:cubicBezTo>
                        <a:cubicBezTo>
                          <a:pt x="42" y="63"/>
                          <a:pt x="42" y="63"/>
                          <a:pt x="42" y="63"/>
                        </a:cubicBezTo>
                        <a:cubicBezTo>
                          <a:pt x="41" y="62"/>
                          <a:pt x="42" y="62"/>
                          <a:pt x="42" y="61"/>
                        </a:cubicBezTo>
                        <a:cubicBezTo>
                          <a:pt x="42" y="61"/>
                          <a:pt x="42" y="61"/>
                          <a:pt x="42" y="60"/>
                        </a:cubicBezTo>
                        <a:cubicBezTo>
                          <a:pt x="42" y="60"/>
                          <a:pt x="43" y="60"/>
                          <a:pt x="43" y="60"/>
                        </a:cubicBezTo>
                        <a:cubicBezTo>
                          <a:pt x="43" y="60"/>
                          <a:pt x="43" y="59"/>
                          <a:pt x="43" y="59"/>
                        </a:cubicBezTo>
                        <a:cubicBezTo>
                          <a:pt x="44" y="59"/>
                          <a:pt x="44" y="58"/>
                          <a:pt x="44" y="58"/>
                        </a:cubicBezTo>
                        <a:cubicBezTo>
                          <a:pt x="45" y="58"/>
                          <a:pt x="45" y="56"/>
                          <a:pt x="44" y="55"/>
                        </a:cubicBezTo>
                        <a:cubicBezTo>
                          <a:pt x="44" y="55"/>
                          <a:pt x="44" y="55"/>
                          <a:pt x="44" y="55"/>
                        </a:cubicBezTo>
                        <a:cubicBezTo>
                          <a:pt x="44" y="54"/>
                          <a:pt x="44" y="53"/>
                          <a:pt x="43" y="53"/>
                        </a:cubicBezTo>
                        <a:cubicBezTo>
                          <a:pt x="43" y="53"/>
                          <a:pt x="43" y="54"/>
                          <a:pt x="42" y="54"/>
                        </a:cubicBezTo>
                        <a:cubicBezTo>
                          <a:pt x="42" y="54"/>
                          <a:pt x="42" y="55"/>
                          <a:pt x="42" y="55"/>
                        </a:cubicBezTo>
                        <a:cubicBezTo>
                          <a:pt x="41" y="55"/>
                          <a:pt x="41" y="54"/>
                          <a:pt x="41" y="54"/>
                        </a:cubicBezTo>
                        <a:cubicBezTo>
                          <a:pt x="40" y="54"/>
                          <a:pt x="40" y="54"/>
                          <a:pt x="40" y="54"/>
                        </a:cubicBezTo>
                        <a:cubicBezTo>
                          <a:pt x="39" y="54"/>
                          <a:pt x="39" y="53"/>
                          <a:pt x="39" y="53"/>
                        </a:cubicBezTo>
                        <a:cubicBezTo>
                          <a:pt x="38" y="53"/>
                          <a:pt x="38" y="53"/>
                          <a:pt x="38" y="52"/>
                        </a:cubicBezTo>
                        <a:cubicBezTo>
                          <a:pt x="38" y="52"/>
                          <a:pt x="38" y="52"/>
                          <a:pt x="38" y="51"/>
                        </a:cubicBezTo>
                        <a:cubicBezTo>
                          <a:pt x="37" y="51"/>
                          <a:pt x="37" y="50"/>
                          <a:pt x="36" y="50"/>
                        </a:cubicBezTo>
                        <a:cubicBezTo>
                          <a:pt x="36" y="50"/>
                          <a:pt x="35" y="50"/>
                          <a:pt x="35" y="50"/>
                        </a:cubicBezTo>
                        <a:cubicBezTo>
                          <a:pt x="35" y="49"/>
                          <a:pt x="34" y="49"/>
                          <a:pt x="34" y="49"/>
                        </a:cubicBezTo>
                        <a:cubicBezTo>
                          <a:pt x="34" y="49"/>
                          <a:pt x="34" y="49"/>
                          <a:pt x="33" y="49"/>
                        </a:cubicBezTo>
                        <a:cubicBezTo>
                          <a:pt x="32" y="49"/>
                          <a:pt x="32" y="47"/>
                          <a:pt x="31" y="47"/>
                        </a:cubicBezTo>
                        <a:cubicBezTo>
                          <a:pt x="30" y="47"/>
                          <a:pt x="30" y="48"/>
                          <a:pt x="29" y="48"/>
                        </a:cubicBezTo>
                        <a:cubicBezTo>
                          <a:pt x="29" y="48"/>
                          <a:pt x="28" y="47"/>
                          <a:pt x="28" y="47"/>
                        </a:cubicBezTo>
                        <a:cubicBezTo>
                          <a:pt x="27" y="47"/>
                          <a:pt x="27" y="47"/>
                          <a:pt x="26" y="46"/>
                        </a:cubicBezTo>
                        <a:cubicBezTo>
                          <a:pt x="26" y="46"/>
                          <a:pt x="25" y="46"/>
                          <a:pt x="25" y="46"/>
                        </a:cubicBezTo>
                        <a:cubicBezTo>
                          <a:pt x="25" y="46"/>
                          <a:pt x="25" y="46"/>
                          <a:pt x="24" y="46"/>
                        </a:cubicBezTo>
                        <a:cubicBezTo>
                          <a:pt x="24" y="45"/>
                          <a:pt x="24" y="45"/>
                          <a:pt x="23" y="45"/>
                        </a:cubicBezTo>
                        <a:cubicBezTo>
                          <a:pt x="23" y="45"/>
                          <a:pt x="23" y="44"/>
                          <a:pt x="23" y="44"/>
                        </a:cubicBezTo>
                        <a:cubicBezTo>
                          <a:pt x="23" y="44"/>
                          <a:pt x="23" y="43"/>
                          <a:pt x="23" y="43"/>
                        </a:cubicBezTo>
                        <a:cubicBezTo>
                          <a:pt x="23" y="42"/>
                          <a:pt x="22" y="41"/>
                          <a:pt x="22" y="40"/>
                        </a:cubicBezTo>
                        <a:cubicBezTo>
                          <a:pt x="21" y="40"/>
                          <a:pt x="21" y="40"/>
                          <a:pt x="21" y="39"/>
                        </a:cubicBezTo>
                        <a:cubicBezTo>
                          <a:pt x="21" y="39"/>
                          <a:pt x="21" y="39"/>
                          <a:pt x="21" y="38"/>
                        </a:cubicBezTo>
                        <a:cubicBezTo>
                          <a:pt x="20" y="38"/>
                          <a:pt x="20" y="38"/>
                          <a:pt x="20" y="37"/>
                        </a:cubicBezTo>
                        <a:cubicBezTo>
                          <a:pt x="19" y="37"/>
                          <a:pt x="19" y="37"/>
                          <a:pt x="19" y="36"/>
                        </a:cubicBezTo>
                        <a:cubicBezTo>
                          <a:pt x="19" y="36"/>
                          <a:pt x="19" y="35"/>
                          <a:pt x="19" y="35"/>
                        </a:cubicBezTo>
                        <a:cubicBezTo>
                          <a:pt x="19" y="34"/>
                          <a:pt x="17" y="34"/>
                          <a:pt x="18" y="35"/>
                        </a:cubicBezTo>
                        <a:cubicBezTo>
                          <a:pt x="18" y="36"/>
                          <a:pt x="18" y="36"/>
                          <a:pt x="18" y="36"/>
                        </a:cubicBezTo>
                        <a:cubicBezTo>
                          <a:pt x="18" y="37"/>
                          <a:pt x="18" y="37"/>
                          <a:pt x="18" y="37"/>
                        </a:cubicBezTo>
                        <a:cubicBezTo>
                          <a:pt x="19" y="38"/>
                          <a:pt x="19" y="38"/>
                          <a:pt x="19" y="38"/>
                        </a:cubicBezTo>
                        <a:cubicBezTo>
                          <a:pt x="19" y="39"/>
                          <a:pt x="19" y="40"/>
                          <a:pt x="19" y="40"/>
                        </a:cubicBezTo>
                        <a:cubicBezTo>
                          <a:pt x="20" y="40"/>
                          <a:pt x="20" y="41"/>
                          <a:pt x="20" y="41"/>
                        </a:cubicBezTo>
                        <a:cubicBezTo>
                          <a:pt x="19" y="41"/>
                          <a:pt x="19" y="41"/>
                          <a:pt x="19" y="41"/>
                        </a:cubicBezTo>
                        <a:cubicBezTo>
                          <a:pt x="19" y="41"/>
                          <a:pt x="18" y="40"/>
                          <a:pt x="18" y="40"/>
                        </a:cubicBezTo>
                        <a:cubicBezTo>
                          <a:pt x="18" y="40"/>
                          <a:pt x="18" y="39"/>
                          <a:pt x="18" y="39"/>
                        </a:cubicBezTo>
                        <a:cubicBezTo>
                          <a:pt x="18" y="38"/>
                          <a:pt x="17" y="38"/>
                          <a:pt x="17" y="38"/>
                        </a:cubicBezTo>
                        <a:cubicBezTo>
                          <a:pt x="17" y="37"/>
                          <a:pt x="17" y="37"/>
                          <a:pt x="17" y="37"/>
                        </a:cubicBezTo>
                        <a:cubicBezTo>
                          <a:pt x="17" y="36"/>
                          <a:pt x="17" y="36"/>
                          <a:pt x="17" y="36"/>
                        </a:cubicBezTo>
                        <a:cubicBezTo>
                          <a:pt x="16" y="35"/>
                          <a:pt x="16" y="35"/>
                          <a:pt x="16" y="34"/>
                        </a:cubicBezTo>
                        <a:cubicBezTo>
                          <a:pt x="16" y="34"/>
                          <a:pt x="16" y="33"/>
                          <a:pt x="16" y="33"/>
                        </a:cubicBezTo>
                        <a:cubicBezTo>
                          <a:pt x="16" y="33"/>
                          <a:pt x="16" y="32"/>
                          <a:pt x="15" y="32"/>
                        </a:cubicBezTo>
                        <a:cubicBezTo>
                          <a:pt x="15" y="32"/>
                          <a:pt x="15" y="32"/>
                          <a:pt x="14" y="32"/>
                        </a:cubicBezTo>
                        <a:cubicBezTo>
                          <a:pt x="14" y="31"/>
                          <a:pt x="14" y="31"/>
                          <a:pt x="14" y="30"/>
                        </a:cubicBezTo>
                        <a:cubicBezTo>
                          <a:pt x="14" y="30"/>
                          <a:pt x="14" y="29"/>
                          <a:pt x="14" y="29"/>
                        </a:cubicBezTo>
                        <a:cubicBezTo>
                          <a:pt x="14" y="28"/>
                          <a:pt x="14" y="27"/>
                          <a:pt x="14" y="27"/>
                        </a:cubicBezTo>
                        <a:cubicBezTo>
                          <a:pt x="14" y="26"/>
                          <a:pt x="15" y="26"/>
                          <a:pt x="15" y="26"/>
                        </a:cubicBezTo>
                        <a:cubicBezTo>
                          <a:pt x="15" y="25"/>
                          <a:pt x="15" y="25"/>
                          <a:pt x="15" y="25"/>
                        </a:cubicBezTo>
                        <a:cubicBezTo>
                          <a:pt x="16" y="24"/>
                          <a:pt x="16" y="24"/>
                          <a:pt x="17" y="23"/>
                        </a:cubicBezTo>
                        <a:cubicBezTo>
                          <a:pt x="17" y="22"/>
                          <a:pt x="18" y="22"/>
                          <a:pt x="18" y="21"/>
                        </a:cubicBezTo>
                        <a:cubicBezTo>
                          <a:pt x="18" y="21"/>
                          <a:pt x="19" y="20"/>
                          <a:pt x="19" y="20"/>
                        </a:cubicBezTo>
                        <a:cubicBezTo>
                          <a:pt x="19" y="19"/>
                          <a:pt x="18" y="19"/>
                          <a:pt x="18" y="19"/>
                        </a:cubicBezTo>
                        <a:cubicBezTo>
                          <a:pt x="18" y="18"/>
                          <a:pt x="18" y="18"/>
                          <a:pt x="18" y="18"/>
                        </a:cubicBezTo>
                        <a:cubicBezTo>
                          <a:pt x="19" y="18"/>
                          <a:pt x="19" y="17"/>
                          <a:pt x="19" y="17"/>
                        </a:cubicBezTo>
                        <a:cubicBezTo>
                          <a:pt x="19" y="17"/>
                          <a:pt x="18" y="16"/>
                          <a:pt x="18" y="16"/>
                        </a:cubicBezTo>
                        <a:cubicBezTo>
                          <a:pt x="19" y="15"/>
                          <a:pt x="19" y="15"/>
                          <a:pt x="19" y="15"/>
                        </a:cubicBezTo>
                        <a:cubicBezTo>
                          <a:pt x="19" y="14"/>
                          <a:pt x="18" y="15"/>
                          <a:pt x="18" y="15"/>
                        </a:cubicBezTo>
                        <a:cubicBezTo>
                          <a:pt x="17" y="14"/>
                          <a:pt x="18" y="14"/>
                          <a:pt x="18" y="14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8" y="13"/>
                          <a:pt x="18" y="12"/>
                          <a:pt x="18" y="12"/>
                        </a:cubicBezTo>
                        <a:cubicBezTo>
                          <a:pt x="18" y="12"/>
                          <a:pt x="18" y="12"/>
                          <a:pt x="17" y="11"/>
                        </a:cubicBezTo>
                        <a:cubicBezTo>
                          <a:pt x="22" y="7"/>
                          <a:pt x="29" y="4"/>
                          <a:pt x="35" y="3"/>
                        </a:cubicBezTo>
                        <a:cubicBezTo>
                          <a:pt x="35" y="3"/>
                          <a:pt x="35" y="3"/>
                          <a:pt x="35" y="3"/>
                        </a:cubicBezTo>
                        <a:cubicBezTo>
                          <a:pt x="35" y="3"/>
                          <a:pt x="35" y="4"/>
                          <a:pt x="36" y="4"/>
                        </a:cubicBezTo>
                        <a:cubicBezTo>
                          <a:pt x="36" y="3"/>
                          <a:pt x="36" y="4"/>
                          <a:pt x="37" y="4"/>
                        </a:cubicBezTo>
                        <a:cubicBezTo>
                          <a:pt x="37" y="4"/>
                          <a:pt x="38" y="3"/>
                          <a:pt x="38" y="3"/>
                        </a:cubicBezTo>
                        <a:cubicBezTo>
                          <a:pt x="39" y="4"/>
                          <a:pt x="40" y="4"/>
                          <a:pt x="41" y="4"/>
                        </a:cubicBezTo>
                        <a:cubicBezTo>
                          <a:pt x="41" y="4"/>
                          <a:pt x="41" y="4"/>
                          <a:pt x="41" y="3"/>
                        </a:cubicBezTo>
                        <a:cubicBezTo>
                          <a:pt x="41" y="3"/>
                          <a:pt x="41" y="3"/>
                          <a:pt x="41" y="3"/>
                        </a:cubicBezTo>
                        <a:cubicBezTo>
                          <a:pt x="42" y="3"/>
                          <a:pt x="42" y="3"/>
                          <a:pt x="42" y="3"/>
                        </a:cubicBezTo>
                        <a:cubicBezTo>
                          <a:pt x="43" y="3"/>
                          <a:pt x="44" y="3"/>
                          <a:pt x="45" y="3"/>
                        </a:cubicBezTo>
                        <a:cubicBezTo>
                          <a:pt x="45" y="0"/>
                          <a:pt x="45" y="0"/>
                          <a:pt x="45" y="0"/>
                        </a:cubicBezTo>
                        <a:cubicBezTo>
                          <a:pt x="45" y="0"/>
                          <a:pt x="44" y="0"/>
                          <a:pt x="43" y="0"/>
                        </a:cubicBezTo>
                        <a:cubicBezTo>
                          <a:pt x="43" y="0"/>
                          <a:pt x="43" y="0"/>
                          <a:pt x="42" y="0"/>
                        </a:cubicBezTo>
                        <a:cubicBezTo>
                          <a:pt x="42" y="0"/>
                          <a:pt x="42" y="0"/>
                          <a:pt x="41" y="0"/>
                        </a:cubicBezTo>
                        <a:cubicBezTo>
                          <a:pt x="37" y="0"/>
                          <a:pt x="33" y="1"/>
                          <a:pt x="29" y="3"/>
                        </a:cubicBezTo>
                        <a:cubicBezTo>
                          <a:pt x="28" y="3"/>
                          <a:pt x="27" y="3"/>
                          <a:pt x="27" y="3"/>
                        </a:cubicBezTo>
                        <a:cubicBezTo>
                          <a:pt x="27" y="3"/>
                          <a:pt x="26" y="3"/>
                          <a:pt x="26" y="3"/>
                        </a:cubicBezTo>
                        <a:cubicBezTo>
                          <a:pt x="26" y="4"/>
                          <a:pt x="25" y="4"/>
                          <a:pt x="25" y="4"/>
                        </a:cubicBezTo>
                        <a:cubicBezTo>
                          <a:pt x="24" y="4"/>
                          <a:pt x="24" y="5"/>
                          <a:pt x="23" y="5"/>
                        </a:cubicBezTo>
                        <a:cubicBezTo>
                          <a:pt x="22" y="5"/>
                          <a:pt x="22" y="6"/>
                          <a:pt x="21" y="6"/>
                        </a:cubicBezTo>
                        <a:cubicBezTo>
                          <a:pt x="19" y="7"/>
                          <a:pt x="17" y="9"/>
                          <a:pt x="15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3" y="12"/>
                          <a:pt x="13" y="12"/>
                          <a:pt x="12" y="13"/>
                        </a:cubicBezTo>
                        <a:cubicBezTo>
                          <a:pt x="12" y="13"/>
                          <a:pt x="11" y="14"/>
                          <a:pt x="11" y="14"/>
                        </a:cubicBezTo>
                        <a:cubicBezTo>
                          <a:pt x="10" y="15"/>
                          <a:pt x="10" y="16"/>
                          <a:pt x="9" y="17"/>
                        </a:cubicBezTo>
                        <a:cubicBezTo>
                          <a:pt x="8" y="18"/>
                          <a:pt x="7" y="20"/>
                          <a:pt x="5" y="22"/>
                        </a:cubicBezTo>
                        <a:cubicBezTo>
                          <a:pt x="5" y="22"/>
                          <a:pt x="5" y="23"/>
                          <a:pt x="5" y="23"/>
                        </a:cubicBezTo>
                        <a:cubicBezTo>
                          <a:pt x="4" y="24"/>
                          <a:pt x="4" y="24"/>
                          <a:pt x="4" y="24"/>
                        </a:cubicBezTo>
                        <a:cubicBezTo>
                          <a:pt x="4" y="25"/>
                          <a:pt x="3" y="26"/>
                          <a:pt x="3" y="27"/>
                        </a:cubicBezTo>
                        <a:cubicBezTo>
                          <a:pt x="3" y="28"/>
                          <a:pt x="3" y="28"/>
                          <a:pt x="2" y="28"/>
                        </a:cubicBezTo>
                        <a:cubicBezTo>
                          <a:pt x="2" y="30"/>
                          <a:pt x="2" y="31"/>
                          <a:pt x="1" y="32"/>
                        </a:cubicBezTo>
                        <a:cubicBezTo>
                          <a:pt x="1" y="33"/>
                          <a:pt x="1" y="34"/>
                          <a:pt x="1" y="34"/>
                        </a:cubicBezTo>
                        <a:close/>
                        <a:moveTo>
                          <a:pt x="45" y="34"/>
                        </a:moveTo>
                        <a:cubicBezTo>
                          <a:pt x="45" y="53"/>
                          <a:pt x="45" y="53"/>
                          <a:pt x="45" y="53"/>
                        </a:cubicBezTo>
                        <a:cubicBezTo>
                          <a:pt x="45" y="54"/>
                          <a:pt x="45" y="54"/>
                          <a:pt x="45" y="54"/>
                        </a:cubicBezTo>
                        <a:cubicBezTo>
                          <a:pt x="45" y="54"/>
                          <a:pt x="44" y="53"/>
                          <a:pt x="44" y="53"/>
                        </a:cubicBezTo>
                        <a:cubicBezTo>
                          <a:pt x="43" y="53"/>
                          <a:pt x="42" y="53"/>
                          <a:pt x="41" y="53"/>
                        </a:cubicBezTo>
                        <a:cubicBezTo>
                          <a:pt x="41" y="53"/>
                          <a:pt x="40" y="52"/>
                          <a:pt x="40" y="51"/>
                        </a:cubicBezTo>
                        <a:cubicBezTo>
                          <a:pt x="40" y="51"/>
                          <a:pt x="40" y="50"/>
                          <a:pt x="40" y="50"/>
                        </a:cubicBezTo>
                        <a:cubicBezTo>
                          <a:pt x="40" y="49"/>
                          <a:pt x="40" y="49"/>
                          <a:pt x="40" y="49"/>
                        </a:cubicBezTo>
                        <a:cubicBezTo>
                          <a:pt x="40" y="48"/>
                          <a:pt x="40" y="48"/>
                          <a:pt x="39" y="47"/>
                        </a:cubicBezTo>
                        <a:cubicBezTo>
                          <a:pt x="38" y="47"/>
                          <a:pt x="37" y="48"/>
                          <a:pt x="36" y="47"/>
                        </a:cubicBezTo>
                        <a:cubicBezTo>
                          <a:pt x="36" y="47"/>
                          <a:pt x="36" y="47"/>
                          <a:pt x="36" y="47"/>
                        </a:cubicBezTo>
                        <a:cubicBezTo>
                          <a:pt x="37" y="46"/>
                          <a:pt x="36" y="46"/>
                          <a:pt x="37" y="46"/>
                        </a:cubicBezTo>
                        <a:cubicBezTo>
                          <a:pt x="37" y="46"/>
                          <a:pt x="37" y="45"/>
                          <a:pt x="37" y="45"/>
                        </a:cubicBezTo>
                        <a:cubicBezTo>
                          <a:pt x="37" y="45"/>
                          <a:pt x="37" y="45"/>
                          <a:pt x="37" y="44"/>
                        </a:cubicBezTo>
                        <a:cubicBezTo>
                          <a:pt x="37" y="44"/>
                          <a:pt x="38" y="44"/>
                          <a:pt x="38" y="44"/>
                        </a:cubicBezTo>
                        <a:cubicBezTo>
                          <a:pt x="38" y="43"/>
                          <a:pt x="38" y="43"/>
                          <a:pt x="37" y="43"/>
                        </a:cubicBezTo>
                        <a:cubicBezTo>
                          <a:pt x="37" y="43"/>
                          <a:pt x="36" y="43"/>
                          <a:pt x="36" y="43"/>
                        </a:cubicBezTo>
                        <a:cubicBezTo>
                          <a:pt x="35" y="43"/>
                          <a:pt x="35" y="45"/>
                          <a:pt x="34" y="45"/>
                        </a:cubicBezTo>
                        <a:cubicBezTo>
                          <a:pt x="34" y="45"/>
                          <a:pt x="33" y="45"/>
                          <a:pt x="33" y="45"/>
                        </a:cubicBezTo>
                        <a:cubicBezTo>
                          <a:pt x="32" y="45"/>
                          <a:pt x="32" y="45"/>
                          <a:pt x="32" y="45"/>
                        </a:cubicBezTo>
                        <a:cubicBezTo>
                          <a:pt x="31" y="45"/>
                          <a:pt x="31" y="45"/>
                          <a:pt x="30" y="45"/>
                        </a:cubicBezTo>
                        <a:cubicBezTo>
                          <a:pt x="30" y="45"/>
                          <a:pt x="30" y="43"/>
                          <a:pt x="30" y="43"/>
                        </a:cubicBezTo>
                        <a:cubicBezTo>
                          <a:pt x="29" y="42"/>
                          <a:pt x="30" y="41"/>
                          <a:pt x="30" y="40"/>
                        </a:cubicBezTo>
                        <a:cubicBezTo>
                          <a:pt x="30" y="40"/>
                          <a:pt x="30" y="39"/>
                          <a:pt x="30" y="39"/>
                        </a:cubicBezTo>
                        <a:cubicBezTo>
                          <a:pt x="31" y="39"/>
                          <a:pt x="30" y="38"/>
                          <a:pt x="31" y="38"/>
                        </a:cubicBezTo>
                        <a:cubicBezTo>
                          <a:pt x="31" y="37"/>
                          <a:pt x="32" y="37"/>
                          <a:pt x="32" y="37"/>
                        </a:cubicBezTo>
                        <a:cubicBezTo>
                          <a:pt x="33" y="36"/>
                          <a:pt x="33" y="36"/>
                          <a:pt x="34" y="36"/>
                        </a:cubicBezTo>
                        <a:cubicBezTo>
                          <a:pt x="35" y="36"/>
                          <a:pt x="35" y="36"/>
                          <a:pt x="36" y="36"/>
                        </a:cubicBezTo>
                        <a:cubicBezTo>
                          <a:pt x="36" y="36"/>
                          <a:pt x="36" y="36"/>
                          <a:pt x="36" y="36"/>
                        </a:cubicBezTo>
                        <a:cubicBezTo>
                          <a:pt x="37" y="36"/>
                          <a:pt x="37" y="36"/>
                          <a:pt x="38" y="35"/>
                        </a:cubicBezTo>
                        <a:cubicBezTo>
                          <a:pt x="39" y="35"/>
                          <a:pt x="39" y="35"/>
                          <a:pt x="40" y="35"/>
                        </a:cubicBezTo>
                        <a:cubicBezTo>
                          <a:pt x="40" y="35"/>
                          <a:pt x="41" y="36"/>
                          <a:pt x="41" y="36"/>
                        </a:cubicBezTo>
                        <a:cubicBezTo>
                          <a:pt x="41" y="36"/>
                          <a:pt x="42" y="35"/>
                          <a:pt x="42" y="36"/>
                        </a:cubicBezTo>
                        <a:cubicBezTo>
                          <a:pt x="42" y="36"/>
                          <a:pt x="43" y="36"/>
                          <a:pt x="43" y="36"/>
                        </a:cubicBezTo>
                        <a:cubicBezTo>
                          <a:pt x="43" y="37"/>
                          <a:pt x="42" y="37"/>
                          <a:pt x="43" y="38"/>
                        </a:cubicBezTo>
                        <a:cubicBezTo>
                          <a:pt x="43" y="38"/>
                          <a:pt x="44" y="38"/>
                          <a:pt x="44" y="38"/>
                        </a:cubicBezTo>
                        <a:cubicBezTo>
                          <a:pt x="45" y="38"/>
                          <a:pt x="44" y="38"/>
                          <a:pt x="44" y="37"/>
                        </a:cubicBezTo>
                        <a:cubicBezTo>
                          <a:pt x="44" y="37"/>
                          <a:pt x="44" y="37"/>
                          <a:pt x="44" y="36"/>
                        </a:cubicBezTo>
                        <a:cubicBezTo>
                          <a:pt x="44" y="36"/>
                          <a:pt x="44" y="36"/>
                          <a:pt x="44" y="36"/>
                        </a:cubicBezTo>
                        <a:cubicBezTo>
                          <a:pt x="44" y="35"/>
                          <a:pt x="45" y="34"/>
                          <a:pt x="45" y="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71" name="íSḷïḓè"/>
                  <p:cNvSpPr/>
                  <p:nvPr/>
                </p:nvSpPr>
                <p:spPr bwMode="auto">
                  <a:xfrm>
                    <a:off x="2569358" y="2646188"/>
                    <a:ext cx="137246" cy="388456"/>
                  </a:xfrm>
                  <a:custGeom>
                    <a:avLst/>
                    <a:gdLst>
                      <a:gd name="T0" fmla="*/ 4 w 31"/>
                      <a:gd name="T1" fmla="*/ 11 h 88"/>
                      <a:gd name="T2" fmla="*/ 1 w 31"/>
                      <a:gd name="T3" fmla="*/ 22 h 88"/>
                      <a:gd name="T4" fmla="*/ 3 w 31"/>
                      <a:gd name="T5" fmla="*/ 31 h 88"/>
                      <a:gd name="T6" fmla="*/ 11 w 31"/>
                      <a:gd name="T7" fmla="*/ 40 h 88"/>
                      <a:gd name="T8" fmla="*/ 11 w 31"/>
                      <a:gd name="T9" fmla="*/ 88 h 88"/>
                      <a:gd name="T10" fmla="*/ 20 w 31"/>
                      <a:gd name="T11" fmla="*/ 88 h 88"/>
                      <a:gd name="T12" fmla="*/ 20 w 31"/>
                      <a:gd name="T13" fmla="*/ 40 h 88"/>
                      <a:gd name="T14" fmla="*/ 28 w 31"/>
                      <a:gd name="T15" fmla="*/ 31 h 88"/>
                      <a:gd name="T16" fmla="*/ 30 w 31"/>
                      <a:gd name="T17" fmla="*/ 22 h 88"/>
                      <a:gd name="T18" fmla="*/ 27 w 31"/>
                      <a:gd name="T19" fmla="*/ 11 h 88"/>
                      <a:gd name="T20" fmla="*/ 20 w 31"/>
                      <a:gd name="T21" fmla="*/ 0 h 88"/>
                      <a:gd name="T22" fmla="*/ 23 w 31"/>
                      <a:gd name="T23" fmla="*/ 21 h 88"/>
                      <a:gd name="T24" fmla="*/ 20 w 31"/>
                      <a:gd name="T25" fmla="*/ 21 h 88"/>
                      <a:gd name="T26" fmla="*/ 18 w 31"/>
                      <a:gd name="T27" fmla="*/ 0 h 88"/>
                      <a:gd name="T28" fmla="*/ 15 w 31"/>
                      <a:gd name="T29" fmla="*/ 0 h 88"/>
                      <a:gd name="T30" fmla="*/ 13 w 31"/>
                      <a:gd name="T31" fmla="*/ 0 h 88"/>
                      <a:gd name="T32" fmla="*/ 11 w 31"/>
                      <a:gd name="T33" fmla="*/ 21 h 88"/>
                      <a:gd name="T34" fmla="*/ 8 w 31"/>
                      <a:gd name="T35" fmla="*/ 21 h 88"/>
                      <a:gd name="T36" fmla="*/ 10 w 31"/>
                      <a:gd name="T37" fmla="*/ 0 h 88"/>
                      <a:gd name="T38" fmla="*/ 4 w 31"/>
                      <a:gd name="T39" fmla="*/ 11 h 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1" h="88">
                        <a:moveTo>
                          <a:pt x="4" y="11"/>
                        </a:moveTo>
                        <a:cubicBezTo>
                          <a:pt x="2" y="14"/>
                          <a:pt x="1" y="18"/>
                          <a:pt x="1" y="22"/>
                        </a:cubicBezTo>
                        <a:cubicBezTo>
                          <a:pt x="0" y="25"/>
                          <a:pt x="1" y="28"/>
                          <a:pt x="3" y="31"/>
                        </a:cubicBezTo>
                        <a:cubicBezTo>
                          <a:pt x="4" y="34"/>
                          <a:pt x="8" y="38"/>
                          <a:pt x="11" y="40"/>
                        </a:cubicBezTo>
                        <a:cubicBezTo>
                          <a:pt x="11" y="88"/>
                          <a:pt x="11" y="88"/>
                          <a:pt x="11" y="88"/>
                        </a:cubicBezTo>
                        <a:cubicBezTo>
                          <a:pt x="20" y="88"/>
                          <a:pt x="20" y="88"/>
                          <a:pt x="20" y="88"/>
                        </a:cubicBezTo>
                        <a:cubicBezTo>
                          <a:pt x="20" y="40"/>
                          <a:pt x="20" y="40"/>
                          <a:pt x="20" y="40"/>
                        </a:cubicBezTo>
                        <a:cubicBezTo>
                          <a:pt x="23" y="38"/>
                          <a:pt x="26" y="34"/>
                          <a:pt x="28" y="31"/>
                        </a:cubicBezTo>
                        <a:cubicBezTo>
                          <a:pt x="30" y="28"/>
                          <a:pt x="31" y="25"/>
                          <a:pt x="30" y="22"/>
                        </a:cubicBezTo>
                        <a:cubicBezTo>
                          <a:pt x="30" y="18"/>
                          <a:pt x="28" y="14"/>
                          <a:pt x="27" y="11"/>
                        </a:cubicBezTo>
                        <a:cubicBezTo>
                          <a:pt x="26" y="8"/>
                          <a:pt x="24" y="1"/>
                          <a:pt x="20" y="0"/>
                        </a:cubicBezTo>
                        <a:cubicBezTo>
                          <a:pt x="23" y="21"/>
                          <a:pt x="23" y="21"/>
                          <a:pt x="23" y="21"/>
                        </a:cubicBezTo>
                        <a:cubicBezTo>
                          <a:pt x="20" y="21"/>
                          <a:pt x="20" y="21"/>
                          <a:pt x="20" y="21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1" y="21"/>
                          <a:pt x="11" y="21"/>
                          <a:pt x="11" y="21"/>
                        </a:cubicBezTo>
                        <a:cubicBezTo>
                          <a:pt x="8" y="21"/>
                          <a:pt x="8" y="21"/>
                          <a:pt x="8" y="21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7" y="1"/>
                          <a:pt x="5" y="8"/>
                          <a:pt x="4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72" name="i$ļïḋè"/>
                  <p:cNvSpPr/>
                  <p:nvPr/>
                </p:nvSpPr>
                <p:spPr bwMode="auto">
                  <a:xfrm>
                    <a:off x="2745817" y="2636385"/>
                    <a:ext cx="140922" cy="398259"/>
                  </a:xfrm>
                  <a:custGeom>
                    <a:avLst/>
                    <a:gdLst>
                      <a:gd name="T0" fmla="*/ 20 w 32"/>
                      <a:gd name="T1" fmla="*/ 90 h 90"/>
                      <a:gd name="T2" fmla="*/ 20 w 32"/>
                      <a:gd name="T3" fmla="*/ 43 h 90"/>
                      <a:gd name="T4" fmla="*/ 32 w 32"/>
                      <a:gd name="T5" fmla="*/ 24 h 90"/>
                      <a:gd name="T6" fmla="*/ 16 w 32"/>
                      <a:gd name="T7" fmla="*/ 0 h 90"/>
                      <a:gd name="T8" fmla="*/ 0 w 32"/>
                      <a:gd name="T9" fmla="*/ 24 h 90"/>
                      <a:gd name="T10" fmla="*/ 12 w 32"/>
                      <a:gd name="T11" fmla="*/ 43 h 90"/>
                      <a:gd name="T12" fmla="*/ 12 w 32"/>
                      <a:gd name="T13" fmla="*/ 90 h 90"/>
                      <a:gd name="T14" fmla="*/ 20 w 32"/>
                      <a:gd name="T15" fmla="*/ 90 h 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90">
                        <a:moveTo>
                          <a:pt x="20" y="90"/>
                        </a:moveTo>
                        <a:cubicBezTo>
                          <a:pt x="20" y="43"/>
                          <a:pt x="20" y="43"/>
                          <a:pt x="20" y="43"/>
                        </a:cubicBezTo>
                        <a:cubicBezTo>
                          <a:pt x="27" y="41"/>
                          <a:pt x="32" y="33"/>
                          <a:pt x="32" y="24"/>
                        </a:cubicBezTo>
                        <a:cubicBezTo>
                          <a:pt x="32" y="14"/>
                          <a:pt x="25" y="0"/>
                          <a:pt x="16" y="0"/>
                        </a:cubicBezTo>
                        <a:cubicBezTo>
                          <a:pt x="7" y="0"/>
                          <a:pt x="0" y="14"/>
                          <a:pt x="0" y="24"/>
                        </a:cubicBezTo>
                        <a:cubicBezTo>
                          <a:pt x="0" y="33"/>
                          <a:pt x="5" y="41"/>
                          <a:pt x="12" y="43"/>
                        </a:cubicBezTo>
                        <a:cubicBezTo>
                          <a:pt x="12" y="90"/>
                          <a:pt x="12" y="90"/>
                          <a:pt x="12" y="90"/>
                        </a:cubicBezTo>
                        <a:lnTo>
                          <a:pt x="20" y="9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73" name="ïşḻïde"/>
                  <p:cNvSpPr/>
                  <p:nvPr/>
                </p:nvSpPr>
                <p:spPr bwMode="auto">
                  <a:xfrm>
                    <a:off x="2896543" y="3078759"/>
                    <a:ext cx="162980" cy="167882"/>
                  </a:xfrm>
                  <a:custGeom>
                    <a:avLst/>
                    <a:gdLst>
                      <a:gd name="T0" fmla="*/ 8 w 37"/>
                      <a:gd name="T1" fmla="*/ 35 h 38"/>
                      <a:gd name="T2" fmla="*/ 18 w 37"/>
                      <a:gd name="T3" fmla="*/ 38 h 38"/>
                      <a:gd name="T4" fmla="*/ 37 w 37"/>
                      <a:gd name="T5" fmla="*/ 19 h 38"/>
                      <a:gd name="T6" fmla="*/ 18 w 37"/>
                      <a:gd name="T7" fmla="*/ 0 h 38"/>
                      <a:gd name="T8" fmla="*/ 0 w 37"/>
                      <a:gd name="T9" fmla="*/ 17 h 38"/>
                      <a:gd name="T10" fmla="*/ 18 w 37"/>
                      <a:gd name="T11" fmla="*/ 17 h 38"/>
                      <a:gd name="T12" fmla="*/ 24 w 37"/>
                      <a:gd name="T13" fmla="*/ 17 h 38"/>
                      <a:gd name="T14" fmla="*/ 20 w 37"/>
                      <a:gd name="T15" fmla="*/ 21 h 38"/>
                      <a:gd name="T16" fmla="*/ 8 w 37"/>
                      <a:gd name="T17" fmla="*/ 35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7" h="38">
                        <a:moveTo>
                          <a:pt x="8" y="35"/>
                        </a:moveTo>
                        <a:cubicBezTo>
                          <a:pt x="11" y="37"/>
                          <a:pt x="14" y="38"/>
                          <a:pt x="18" y="38"/>
                        </a:cubicBezTo>
                        <a:cubicBezTo>
                          <a:pt x="29" y="38"/>
                          <a:pt x="37" y="30"/>
                          <a:pt x="37" y="19"/>
                        </a:cubicBezTo>
                        <a:cubicBezTo>
                          <a:pt x="37" y="9"/>
                          <a:pt x="29" y="0"/>
                          <a:pt x="18" y="0"/>
                        </a:cubicBezTo>
                        <a:cubicBezTo>
                          <a:pt x="9" y="0"/>
                          <a:pt x="1" y="7"/>
                          <a:pt x="0" y="17"/>
                        </a:cubicBezTo>
                        <a:cubicBezTo>
                          <a:pt x="18" y="17"/>
                          <a:pt x="18" y="17"/>
                          <a:pt x="18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0" y="21"/>
                          <a:pt x="20" y="21"/>
                          <a:pt x="20" y="21"/>
                        </a:cubicBezTo>
                        <a:lnTo>
                          <a:pt x="8" y="3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74" name="iSļíďe"/>
                  <p:cNvSpPr/>
                  <p:nvPr/>
                </p:nvSpPr>
                <p:spPr bwMode="auto">
                  <a:xfrm>
                    <a:off x="2635530" y="3162087"/>
                    <a:ext cx="340665" cy="322284"/>
                  </a:xfrm>
                  <a:custGeom>
                    <a:avLst/>
                    <a:gdLst>
                      <a:gd name="T0" fmla="*/ 34 w 77"/>
                      <a:gd name="T1" fmla="*/ 39 h 73"/>
                      <a:gd name="T2" fmla="*/ 34 w 77"/>
                      <a:gd name="T3" fmla="*/ 41 h 73"/>
                      <a:gd name="T4" fmla="*/ 34 w 77"/>
                      <a:gd name="T5" fmla="*/ 43 h 73"/>
                      <a:gd name="T6" fmla="*/ 34 w 77"/>
                      <a:gd name="T7" fmla="*/ 67 h 73"/>
                      <a:gd name="T8" fmla="*/ 25 w 77"/>
                      <a:gd name="T9" fmla="*/ 73 h 73"/>
                      <a:gd name="T10" fmla="*/ 51 w 77"/>
                      <a:gd name="T11" fmla="*/ 73 h 73"/>
                      <a:gd name="T12" fmla="*/ 43 w 77"/>
                      <a:gd name="T13" fmla="*/ 67 h 73"/>
                      <a:gd name="T14" fmla="*/ 43 w 77"/>
                      <a:gd name="T15" fmla="*/ 43 h 73"/>
                      <a:gd name="T16" fmla="*/ 43 w 77"/>
                      <a:gd name="T17" fmla="*/ 41 h 73"/>
                      <a:gd name="T18" fmla="*/ 43 w 77"/>
                      <a:gd name="T19" fmla="*/ 39 h 73"/>
                      <a:gd name="T20" fmla="*/ 65 w 77"/>
                      <a:gd name="T21" fmla="*/ 14 h 73"/>
                      <a:gd name="T22" fmla="*/ 77 w 77"/>
                      <a:gd name="T23" fmla="*/ 0 h 73"/>
                      <a:gd name="T24" fmla="*/ 58 w 77"/>
                      <a:gd name="T25" fmla="*/ 0 h 73"/>
                      <a:gd name="T26" fmla="*/ 0 w 77"/>
                      <a:gd name="T27" fmla="*/ 0 h 73"/>
                      <a:gd name="T28" fmla="*/ 34 w 77"/>
                      <a:gd name="T29" fmla="*/ 39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77" h="73">
                        <a:moveTo>
                          <a:pt x="34" y="39"/>
                        </a:moveTo>
                        <a:cubicBezTo>
                          <a:pt x="34" y="41"/>
                          <a:pt x="34" y="41"/>
                          <a:pt x="34" y="41"/>
                        </a:cubicBezTo>
                        <a:cubicBezTo>
                          <a:pt x="34" y="43"/>
                          <a:pt x="34" y="43"/>
                          <a:pt x="34" y="43"/>
                        </a:cubicBezTo>
                        <a:cubicBezTo>
                          <a:pt x="34" y="67"/>
                          <a:pt x="34" y="67"/>
                          <a:pt x="34" y="67"/>
                        </a:cubicBezTo>
                        <a:cubicBezTo>
                          <a:pt x="29" y="68"/>
                          <a:pt x="25" y="70"/>
                          <a:pt x="25" y="73"/>
                        </a:cubicBezTo>
                        <a:cubicBezTo>
                          <a:pt x="51" y="73"/>
                          <a:pt x="51" y="73"/>
                          <a:pt x="51" y="73"/>
                        </a:cubicBezTo>
                        <a:cubicBezTo>
                          <a:pt x="51" y="70"/>
                          <a:pt x="47" y="68"/>
                          <a:pt x="43" y="67"/>
                        </a:cubicBezTo>
                        <a:cubicBezTo>
                          <a:pt x="43" y="43"/>
                          <a:pt x="43" y="43"/>
                          <a:pt x="43" y="43"/>
                        </a:cubicBezTo>
                        <a:cubicBezTo>
                          <a:pt x="43" y="41"/>
                          <a:pt x="43" y="41"/>
                          <a:pt x="43" y="41"/>
                        </a:cubicBezTo>
                        <a:cubicBezTo>
                          <a:pt x="43" y="39"/>
                          <a:pt x="43" y="39"/>
                          <a:pt x="43" y="39"/>
                        </a:cubicBezTo>
                        <a:cubicBezTo>
                          <a:pt x="65" y="14"/>
                          <a:pt x="65" y="14"/>
                          <a:pt x="65" y="14"/>
                        </a:cubicBezTo>
                        <a:cubicBezTo>
                          <a:pt x="77" y="0"/>
                          <a:pt x="77" y="0"/>
                          <a:pt x="77" y="0"/>
                        </a:cubicBezTo>
                        <a:cubicBezTo>
                          <a:pt x="58" y="0"/>
                          <a:pt x="58" y="0"/>
                          <a:pt x="58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34" y="39"/>
                        </a:lnTo>
                        <a:close/>
                      </a:path>
                    </a:pathLst>
                  </a:custGeom>
                  <a:solidFill>
                    <a:srgbClr val="E2E2E2">
                      <a:alpha val="40000"/>
                    </a:srgb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75" name="ïṡḻiḑê"/>
                  <p:cNvSpPr/>
                  <p:nvPr/>
                </p:nvSpPr>
                <p:spPr bwMode="auto">
                  <a:xfrm>
                    <a:off x="4879261" y="892623"/>
                    <a:ext cx="366398" cy="93131"/>
                  </a:xfrm>
                  <a:custGeom>
                    <a:avLst/>
                    <a:gdLst>
                      <a:gd name="T0" fmla="*/ 198 w 299"/>
                      <a:gd name="T1" fmla="*/ 39 h 76"/>
                      <a:gd name="T2" fmla="*/ 104 w 299"/>
                      <a:gd name="T3" fmla="*/ 39 h 76"/>
                      <a:gd name="T4" fmla="*/ 104 w 299"/>
                      <a:gd name="T5" fmla="*/ 0 h 76"/>
                      <a:gd name="T6" fmla="*/ 0 w 299"/>
                      <a:gd name="T7" fmla="*/ 0 h 76"/>
                      <a:gd name="T8" fmla="*/ 0 w 299"/>
                      <a:gd name="T9" fmla="*/ 76 h 76"/>
                      <a:gd name="T10" fmla="*/ 299 w 299"/>
                      <a:gd name="T11" fmla="*/ 76 h 76"/>
                      <a:gd name="T12" fmla="*/ 299 w 299"/>
                      <a:gd name="T13" fmla="*/ 0 h 76"/>
                      <a:gd name="T14" fmla="*/ 198 w 299"/>
                      <a:gd name="T15" fmla="*/ 0 h 76"/>
                      <a:gd name="T16" fmla="*/ 198 w 299"/>
                      <a:gd name="T17" fmla="*/ 39 h 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99" h="76">
                        <a:moveTo>
                          <a:pt x="198" y="39"/>
                        </a:moveTo>
                        <a:lnTo>
                          <a:pt x="104" y="39"/>
                        </a:lnTo>
                        <a:lnTo>
                          <a:pt x="104" y="0"/>
                        </a:lnTo>
                        <a:lnTo>
                          <a:pt x="0" y="0"/>
                        </a:lnTo>
                        <a:lnTo>
                          <a:pt x="0" y="76"/>
                        </a:lnTo>
                        <a:lnTo>
                          <a:pt x="299" y="76"/>
                        </a:lnTo>
                        <a:lnTo>
                          <a:pt x="299" y="0"/>
                        </a:lnTo>
                        <a:lnTo>
                          <a:pt x="198" y="0"/>
                        </a:lnTo>
                        <a:lnTo>
                          <a:pt x="198" y="39"/>
                        </a:lnTo>
                        <a:close/>
                      </a:path>
                    </a:pathLst>
                  </a:custGeom>
                  <a:solidFill>
                    <a:srgbClr val="E2E2E2">
                      <a:alpha val="40000"/>
                    </a:srgb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76" name="iṥḷíḑê"/>
                  <p:cNvSpPr/>
                  <p:nvPr/>
                </p:nvSpPr>
                <p:spPr bwMode="auto">
                  <a:xfrm>
                    <a:off x="5028761" y="892623"/>
                    <a:ext cx="71074" cy="2573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77" name="iṣḷîḍé"/>
                  <p:cNvSpPr/>
                  <p:nvPr/>
                </p:nvSpPr>
                <p:spPr bwMode="auto">
                  <a:xfrm>
                    <a:off x="4879261" y="675725"/>
                    <a:ext cx="366398" cy="194841"/>
                  </a:xfrm>
                  <a:custGeom>
                    <a:avLst/>
                    <a:gdLst>
                      <a:gd name="T0" fmla="*/ 223 w 299"/>
                      <a:gd name="T1" fmla="*/ 0 h 159"/>
                      <a:gd name="T2" fmla="*/ 151 w 299"/>
                      <a:gd name="T3" fmla="*/ 0 h 159"/>
                      <a:gd name="T4" fmla="*/ 151 w 299"/>
                      <a:gd name="T5" fmla="*/ 29 h 159"/>
                      <a:gd name="T6" fmla="*/ 198 w 299"/>
                      <a:gd name="T7" fmla="*/ 29 h 159"/>
                      <a:gd name="T8" fmla="*/ 198 w 299"/>
                      <a:gd name="T9" fmla="*/ 58 h 159"/>
                      <a:gd name="T10" fmla="*/ 151 w 299"/>
                      <a:gd name="T11" fmla="*/ 58 h 159"/>
                      <a:gd name="T12" fmla="*/ 151 w 299"/>
                      <a:gd name="T13" fmla="*/ 159 h 159"/>
                      <a:gd name="T14" fmla="*/ 198 w 299"/>
                      <a:gd name="T15" fmla="*/ 159 h 159"/>
                      <a:gd name="T16" fmla="*/ 299 w 299"/>
                      <a:gd name="T17" fmla="*/ 159 h 159"/>
                      <a:gd name="T18" fmla="*/ 299 w 299"/>
                      <a:gd name="T19" fmla="*/ 58 h 159"/>
                      <a:gd name="T20" fmla="*/ 223 w 299"/>
                      <a:gd name="T21" fmla="*/ 58 h 159"/>
                      <a:gd name="T22" fmla="*/ 223 w 299"/>
                      <a:gd name="T23" fmla="*/ 0 h 159"/>
                      <a:gd name="T24" fmla="*/ 151 w 299"/>
                      <a:gd name="T25" fmla="*/ 0 h 159"/>
                      <a:gd name="T26" fmla="*/ 79 w 299"/>
                      <a:gd name="T27" fmla="*/ 0 h 159"/>
                      <a:gd name="T28" fmla="*/ 79 w 299"/>
                      <a:gd name="T29" fmla="*/ 58 h 159"/>
                      <a:gd name="T30" fmla="*/ 0 w 299"/>
                      <a:gd name="T31" fmla="*/ 58 h 159"/>
                      <a:gd name="T32" fmla="*/ 0 w 299"/>
                      <a:gd name="T33" fmla="*/ 159 h 159"/>
                      <a:gd name="T34" fmla="*/ 104 w 299"/>
                      <a:gd name="T35" fmla="*/ 159 h 159"/>
                      <a:gd name="T36" fmla="*/ 151 w 299"/>
                      <a:gd name="T37" fmla="*/ 159 h 159"/>
                      <a:gd name="T38" fmla="*/ 151 w 299"/>
                      <a:gd name="T39" fmla="*/ 58 h 159"/>
                      <a:gd name="T40" fmla="*/ 104 w 299"/>
                      <a:gd name="T41" fmla="*/ 58 h 159"/>
                      <a:gd name="T42" fmla="*/ 104 w 299"/>
                      <a:gd name="T43" fmla="*/ 58 h 159"/>
                      <a:gd name="T44" fmla="*/ 104 w 299"/>
                      <a:gd name="T45" fmla="*/ 29 h 159"/>
                      <a:gd name="T46" fmla="*/ 151 w 299"/>
                      <a:gd name="T47" fmla="*/ 29 h 159"/>
                      <a:gd name="T48" fmla="*/ 151 w 299"/>
                      <a:gd name="T49" fmla="*/ 0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299" h="159">
                        <a:moveTo>
                          <a:pt x="223" y="0"/>
                        </a:moveTo>
                        <a:lnTo>
                          <a:pt x="151" y="0"/>
                        </a:lnTo>
                        <a:lnTo>
                          <a:pt x="151" y="29"/>
                        </a:lnTo>
                        <a:lnTo>
                          <a:pt x="198" y="29"/>
                        </a:lnTo>
                        <a:lnTo>
                          <a:pt x="198" y="58"/>
                        </a:lnTo>
                        <a:lnTo>
                          <a:pt x="151" y="58"/>
                        </a:lnTo>
                        <a:lnTo>
                          <a:pt x="151" y="159"/>
                        </a:lnTo>
                        <a:lnTo>
                          <a:pt x="198" y="159"/>
                        </a:lnTo>
                        <a:lnTo>
                          <a:pt x="299" y="159"/>
                        </a:lnTo>
                        <a:lnTo>
                          <a:pt x="299" y="58"/>
                        </a:lnTo>
                        <a:lnTo>
                          <a:pt x="223" y="58"/>
                        </a:lnTo>
                        <a:lnTo>
                          <a:pt x="223" y="0"/>
                        </a:lnTo>
                        <a:close/>
                        <a:moveTo>
                          <a:pt x="151" y="0"/>
                        </a:moveTo>
                        <a:lnTo>
                          <a:pt x="79" y="0"/>
                        </a:lnTo>
                        <a:lnTo>
                          <a:pt x="79" y="58"/>
                        </a:lnTo>
                        <a:lnTo>
                          <a:pt x="0" y="58"/>
                        </a:lnTo>
                        <a:lnTo>
                          <a:pt x="0" y="159"/>
                        </a:lnTo>
                        <a:lnTo>
                          <a:pt x="104" y="159"/>
                        </a:lnTo>
                        <a:lnTo>
                          <a:pt x="151" y="159"/>
                        </a:lnTo>
                        <a:lnTo>
                          <a:pt x="151" y="58"/>
                        </a:lnTo>
                        <a:lnTo>
                          <a:pt x="104" y="58"/>
                        </a:lnTo>
                        <a:lnTo>
                          <a:pt x="104" y="58"/>
                        </a:lnTo>
                        <a:lnTo>
                          <a:pt x="104" y="29"/>
                        </a:lnTo>
                        <a:lnTo>
                          <a:pt x="151" y="29"/>
                        </a:lnTo>
                        <a:lnTo>
                          <a:pt x="151" y="0"/>
                        </a:lnTo>
                        <a:close/>
                      </a:path>
                    </a:pathLst>
                  </a:custGeom>
                  <a:solidFill>
                    <a:srgbClr val="E2E2E2">
                      <a:alpha val="40000"/>
                    </a:srgb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78" name="iŝ1íḋê"/>
                  <p:cNvSpPr/>
                  <p:nvPr/>
                </p:nvSpPr>
                <p:spPr bwMode="auto">
                  <a:xfrm>
                    <a:off x="2908797" y="1272501"/>
                    <a:ext cx="371300" cy="379878"/>
                  </a:xfrm>
                  <a:custGeom>
                    <a:avLst/>
                    <a:gdLst>
                      <a:gd name="T0" fmla="*/ 42 w 84"/>
                      <a:gd name="T1" fmla="*/ 0 h 86"/>
                      <a:gd name="T2" fmla="*/ 33 w 84"/>
                      <a:gd name="T3" fmla="*/ 18 h 86"/>
                      <a:gd name="T4" fmla="*/ 33 w 84"/>
                      <a:gd name="T5" fmla="*/ 32 h 86"/>
                      <a:gd name="T6" fmla="*/ 0 w 84"/>
                      <a:gd name="T7" fmla="*/ 46 h 86"/>
                      <a:gd name="T8" fmla="*/ 0 w 84"/>
                      <a:gd name="T9" fmla="*/ 55 h 86"/>
                      <a:gd name="T10" fmla="*/ 33 w 84"/>
                      <a:gd name="T11" fmla="*/ 48 h 86"/>
                      <a:gd name="T12" fmla="*/ 33 w 84"/>
                      <a:gd name="T13" fmla="*/ 67 h 86"/>
                      <a:gd name="T14" fmla="*/ 19 w 84"/>
                      <a:gd name="T15" fmla="*/ 77 h 86"/>
                      <a:gd name="T16" fmla="*/ 19 w 84"/>
                      <a:gd name="T17" fmla="*/ 86 h 86"/>
                      <a:gd name="T18" fmla="*/ 42 w 84"/>
                      <a:gd name="T19" fmla="*/ 78 h 86"/>
                      <a:gd name="T20" fmla="*/ 65 w 84"/>
                      <a:gd name="T21" fmla="*/ 86 h 86"/>
                      <a:gd name="T22" fmla="*/ 65 w 84"/>
                      <a:gd name="T23" fmla="*/ 77 h 86"/>
                      <a:gd name="T24" fmla="*/ 52 w 84"/>
                      <a:gd name="T25" fmla="*/ 67 h 86"/>
                      <a:gd name="T26" fmla="*/ 52 w 84"/>
                      <a:gd name="T27" fmla="*/ 48 h 86"/>
                      <a:gd name="T28" fmla="*/ 84 w 84"/>
                      <a:gd name="T29" fmla="*/ 55 h 86"/>
                      <a:gd name="T30" fmla="*/ 84 w 84"/>
                      <a:gd name="T31" fmla="*/ 46 h 86"/>
                      <a:gd name="T32" fmla="*/ 52 w 84"/>
                      <a:gd name="T33" fmla="*/ 32 h 86"/>
                      <a:gd name="T34" fmla="*/ 52 w 84"/>
                      <a:gd name="T35" fmla="*/ 18 h 86"/>
                      <a:gd name="T36" fmla="*/ 42 w 84"/>
                      <a:gd name="T37" fmla="*/ 0 h 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84" h="86">
                        <a:moveTo>
                          <a:pt x="42" y="0"/>
                        </a:moveTo>
                        <a:cubicBezTo>
                          <a:pt x="37" y="0"/>
                          <a:pt x="33" y="13"/>
                          <a:pt x="33" y="18"/>
                        </a:cubicBezTo>
                        <a:cubicBezTo>
                          <a:pt x="33" y="32"/>
                          <a:pt x="33" y="32"/>
                          <a:pt x="33" y="32"/>
                        </a:cubicBez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0" y="55"/>
                          <a:pt x="0" y="55"/>
                          <a:pt x="0" y="55"/>
                        </a:cubicBezTo>
                        <a:cubicBezTo>
                          <a:pt x="33" y="48"/>
                          <a:pt x="33" y="48"/>
                          <a:pt x="33" y="48"/>
                        </a:cubicBezTo>
                        <a:cubicBezTo>
                          <a:pt x="33" y="67"/>
                          <a:pt x="33" y="67"/>
                          <a:pt x="33" y="67"/>
                        </a:cubicBezTo>
                        <a:cubicBezTo>
                          <a:pt x="19" y="77"/>
                          <a:pt x="19" y="77"/>
                          <a:pt x="19" y="77"/>
                        </a:cubicBezTo>
                        <a:cubicBezTo>
                          <a:pt x="19" y="86"/>
                          <a:pt x="19" y="86"/>
                          <a:pt x="19" y="86"/>
                        </a:cubicBezTo>
                        <a:cubicBezTo>
                          <a:pt x="42" y="78"/>
                          <a:pt x="42" y="78"/>
                          <a:pt x="42" y="78"/>
                        </a:cubicBezTo>
                        <a:cubicBezTo>
                          <a:pt x="65" y="86"/>
                          <a:pt x="65" y="86"/>
                          <a:pt x="65" y="86"/>
                        </a:cubicBezTo>
                        <a:cubicBezTo>
                          <a:pt x="65" y="77"/>
                          <a:pt x="65" y="77"/>
                          <a:pt x="65" y="77"/>
                        </a:cubicBezTo>
                        <a:cubicBezTo>
                          <a:pt x="52" y="67"/>
                          <a:pt x="52" y="67"/>
                          <a:pt x="52" y="67"/>
                        </a:cubicBezTo>
                        <a:cubicBezTo>
                          <a:pt x="52" y="48"/>
                          <a:pt x="52" y="48"/>
                          <a:pt x="52" y="48"/>
                        </a:cubicBezTo>
                        <a:cubicBezTo>
                          <a:pt x="84" y="55"/>
                          <a:pt x="84" y="55"/>
                          <a:pt x="84" y="55"/>
                        </a:cubicBezTo>
                        <a:cubicBezTo>
                          <a:pt x="84" y="46"/>
                          <a:pt x="84" y="46"/>
                          <a:pt x="84" y="46"/>
                        </a:cubicBezTo>
                        <a:cubicBezTo>
                          <a:pt x="52" y="32"/>
                          <a:pt x="52" y="32"/>
                          <a:pt x="52" y="32"/>
                        </a:cubicBezTo>
                        <a:cubicBezTo>
                          <a:pt x="52" y="18"/>
                          <a:pt x="52" y="18"/>
                          <a:pt x="52" y="18"/>
                        </a:cubicBezTo>
                        <a:cubicBezTo>
                          <a:pt x="52" y="13"/>
                          <a:pt x="48" y="0"/>
                          <a:pt x="42" y="0"/>
                        </a:cubicBezTo>
                        <a:close/>
                      </a:path>
                    </a:pathLst>
                  </a:custGeom>
                  <a:solidFill>
                    <a:srgbClr val="E2E2E2">
                      <a:alpha val="40000"/>
                    </a:srgb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79" name="î$1ïḋe"/>
                  <p:cNvSpPr/>
                  <p:nvPr/>
                </p:nvSpPr>
                <p:spPr bwMode="auto">
                  <a:xfrm>
                    <a:off x="6251723" y="2292044"/>
                    <a:ext cx="269591" cy="216898"/>
                  </a:xfrm>
                  <a:custGeom>
                    <a:avLst/>
                    <a:gdLst>
                      <a:gd name="T0" fmla="*/ 48 w 61"/>
                      <a:gd name="T1" fmla="*/ 49 h 49"/>
                      <a:gd name="T2" fmla="*/ 48 w 61"/>
                      <a:gd name="T3" fmla="*/ 32 h 49"/>
                      <a:gd name="T4" fmla="*/ 56 w 61"/>
                      <a:gd name="T5" fmla="*/ 24 h 49"/>
                      <a:gd name="T6" fmla="*/ 61 w 61"/>
                      <a:gd name="T7" fmla="*/ 24 h 49"/>
                      <a:gd name="T8" fmla="*/ 61 w 61"/>
                      <a:gd name="T9" fmla="*/ 6 h 49"/>
                      <a:gd name="T10" fmla="*/ 54 w 61"/>
                      <a:gd name="T11" fmla="*/ 0 h 49"/>
                      <a:gd name="T12" fmla="*/ 39 w 61"/>
                      <a:gd name="T13" fmla="*/ 0 h 49"/>
                      <a:gd name="T14" fmla="*/ 39 w 61"/>
                      <a:gd name="T15" fmla="*/ 8 h 49"/>
                      <a:gd name="T16" fmla="*/ 45 w 61"/>
                      <a:gd name="T17" fmla="*/ 13 h 49"/>
                      <a:gd name="T18" fmla="*/ 39 w 61"/>
                      <a:gd name="T19" fmla="*/ 19 h 49"/>
                      <a:gd name="T20" fmla="*/ 39 w 61"/>
                      <a:gd name="T21" fmla="*/ 22 h 49"/>
                      <a:gd name="T22" fmla="*/ 45 w 61"/>
                      <a:gd name="T23" fmla="*/ 28 h 49"/>
                      <a:gd name="T24" fmla="*/ 39 w 61"/>
                      <a:gd name="T25" fmla="*/ 33 h 49"/>
                      <a:gd name="T26" fmla="*/ 39 w 61"/>
                      <a:gd name="T27" fmla="*/ 49 h 49"/>
                      <a:gd name="T28" fmla="*/ 48 w 61"/>
                      <a:gd name="T29" fmla="*/ 49 h 49"/>
                      <a:gd name="T30" fmla="*/ 39 w 61"/>
                      <a:gd name="T31" fmla="*/ 0 h 49"/>
                      <a:gd name="T32" fmla="*/ 22 w 61"/>
                      <a:gd name="T33" fmla="*/ 0 h 49"/>
                      <a:gd name="T34" fmla="*/ 22 w 61"/>
                      <a:gd name="T35" fmla="*/ 8 h 49"/>
                      <a:gd name="T36" fmla="*/ 22 w 61"/>
                      <a:gd name="T37" fmla="*/ 8 h 49"/>
                      <a:gd name="T38" fmla="*/ 22 w 61"/>
                      <a:gd name="T39" fmla="*/ 8 h 49"/>
                      <a:gd name="T40" fmla="*/ 27 w 61"/>
                      <a:gd name="T41" fmla="*/ 13 h 49"/>
                      <a:gd name="T42" fmla="*/ 22 w 61"/>
                      <a:gd name="T43" fmla="*/ 19 h 49"/>
                      <a:gd name="T44" fmla="*/ 22 w 61"/>
                      <a:gd name="T45" fmla="*/ 19 h 49"/>
                      <a:gd name="T46" fmla="*/ 22 w 61"/>
                      <a:gd name="T47" fmla="*/ 22 h 49"/>
                      <a:gd name="T48" fmla="*/ 22 w 61"/>
                      <a:gd name="T49" fmla="*/ 22 h 49"/>
                      <a:gd name="T50" fmla="*/ 22 w 61"/>
                      <a:gd name="T51" fmla="*/ 22 h 49"/>
                      <a:gd name="T52" fmla="*/ 27 w 61"/>
                      <a:gd name="T53" fmla="*/ 28 h 49"/>
                      <a:gd name="T54" fmla="*/ 22 w 61"/>
                      <a:gd name="T55" fmla="*/ 33 h 49"/>
                      <a:gd name="T56" fmla="*/ 22 w 61"/>
                      <a:gd name="T57" fmla="*/ 33 h 49"/>
                      <a:gd name="T58" fmla="*/ 22 w 61"/>
                      <a:gd name="T59" fmla="*/ 49 h 49"/>
                      <a:gd name="T60" fmla="*/ 39 w 61"/>
                      <a:gd name="T61" fmla="*/ 49 h 49"/>
                      <a:gd name="T62" fmla="*/ 39 w 61"/>
                      <a:gd name="T63" fmla="*/ 33 h 49"/>
                      <a:gd name="T64" fmla="*/ 39 w 61"/>
                      <a:gd name="T65" fmla="*/ 33 h 49"/>
                      <a:gd name="T66" fmla="*/ 34 w 61"/>
                      <a:gd name="T67" fmla="*/ 28 h 49"/>
                      <a:gd name="T68" fmla="*/ 39 w 61"/>
                      <a:gd name="T69" fmla="*/ 22 h 49"/>
                      <a:gd name="T70" fmla="*/ 39 w 61"/>
                      <a:gd name="T71" fmla="*/ 22 h 49"/>
                      <a:gd name="T72" fmla="*/ 39 w 61"/>
                      <a:gd name="T73" fmla="*/ 22 h 49"/>
                      <a:gd name="T74" fmla="*/ 39 w 61"/>
                      <a:gd name="T75" fmla="*/ 19 h 49"/>
                      <a:gd name="T76" fmla="*/ 39 w 61"/>
                      <a:gd name="T77" fmla="*/ 19 h 49"/>
                      <a:gd name="T78" fmla="*/ 34 w 61"/>
                      <a:gd name="T79" fmla="*/ 13 h 49"/>
                      <a:gd name="T80" fmla="*/ 39 w 61"/>
                      <a:gd name="T81" fmla="*/ 8 h 49"/>
                      <a:gd name="T82" fmla="*/ 39 w 61"/>
                      <a:gd name="T83" fmla="*/ 8 h 49"/>
                      <a:gd name="T84" fmla="*/ 39 w 61"/>
                      <a:gd name="T85" fmla="*/ 8 h 49"/>
                      <a:gd name="T86" fmla="*/ 39 w 61"/>
                      <a:gd name="T87" fmla="*/ 0 h 49"/>
                      <a:gd name="T88" fmla="*/ 22 w 61"/>
                      <a:gd name="T89" fmla="*/ 0 h 49"/>
                      <a:gd name="T90" fmla="*/ 6 w 61"/>
                      <a:gd name="T91" fmla="*/ 0 h 49"/>
                      <a:gd name="T92" fmla="*/ 0 w 61"/>
                      <a:gd name="T93" fmla="*/ 6 h 49"/>
                      <a:gd name="T94" fmla="*/ 0 w 61"/>
                      <a:gd name="T95" fmla="*/ 24 h 49"/>
                      <a:gd name="T96" fmla="*/ 5 w 61"/>
                      <a:gd name="T97" fmla="*/ 24 h 49"/>
                      <a:gd name="T98" fmla="*/ 13 w 61"/>
                      <a:gd name="T99" fmla="*/ 32 h 49"/>
                      <a:gd name="T100" fmla="*/ 13 w 61"/>
                      <a:gd name="T101" fmla="*/ 49 h 49"/>
                      <a:gd name="T102" fmla="*/ 22 w 61"/>
                      <a:gd name="T103" fmla="*/ 49 h 49"/>
                      <a:gd name="T104" fmla="*/ 22 w 61"/>
                      <a:gd name="T105" fmla="*/ 33 h 49"/>
                      <a:gd name="T106" fmla="*/ 16 w 61"/>
                      <a:gd name="T107" fmla="*/ 28 h 49"/>
                      <a:gd name="T108" fmla="*/ 22 w 61"/>
                      <a:gd name="T109" fmla="*/ 22 h 49"/>
                      <a:gd name="T110" fmla="*/ 22 w 61"/>
                      <a:gd name="T111" fmla="*/ 19 h 49"/>
                      <a:gd name="T112" fmla="*/ 16 w 61"/>
                      <a:gd name="T113" fmla="*/ 13 h 49"/>
                      <a:gd name="T114" fmla="*/ 22 w 61"/>
                      <a:gd name="T115" fmla="*/ 8 h 49"/>
                      <a:gd name="T116" fmla="*/ 22 w 61"/>
                      <a:gd name="T117" fmla="*/ 0 h 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</a:cxnLst>
                    <a:rect l="0" t="0" r="r" b="b"/>
                    <a:pathLst>
                      <a:path w="61" h="49">
                        <a:moveTo>
                          <a:pt x="48" y="49"/>
                        </a:moveTo>
                        <a:cubicBezTo>
                          <a:pt x="48" y="32"/>
                          <a:pt x="48" y="32"/>
                          <a:pt x="48" y="32"/>
                        </a:cubicBezTo>
                        <a:cubicBezTo>
                          <a:pt x="48" y="27"/>
                          <a:pt x="51" y="24"/>
                          <a:pt x="56" y="24"/>
                        </a:cubicBezTo>
                        <a:cubicBezTo>
                          <a:pt x="61" y="24"/>
                          <a:pt x="61" y="24"/>
                          <a:pt x="61" y="24"/>
                        </a:cubicBezTo>
                        <a:cubicBezTo>
                          <a:pt x="61" y="6"/>
                          <a:pt x="61" y="6"/>
                          <a:pt x="61" y="6"/>
                        </a:cubicBezTo>
                        <a:cubicBezTo>
                          <a:pt x="61" y="3"/>
                          <a:pt x="58" y="0"/>
                          <a:pt x="54" y="0"/>
                        </a:cubicBezTo>
                        <a:cubicBezTo>
                          <a:pt x="39" y="0"/>
                          <a:pt x="39" y="0"/>
                          <a:pt x="39" y="0"/>
                        </a:cubicBezTo>
                        <a:cubicBezTo>
                          <a:pt x="39" y="8"/>
                          <a:pt x="39" y="8"/>
                          <a:pt x="39" y="8"/>
                        </a:cubicBezTo>
                        <a:cubicBezTo>
                          <a:pt x="42" y="8"/>
                          <a:pt x="45" y="10"/>
                          <a:pt x="45" y="13"/>
                        </a:cubicBezTo>
                        <a:cubicBezTo>
                          <a:pt x="45" y="16"/>
                          <a:pt x="42" y="19"/>
                          <a:pt x="39" y="19"/>
                        </a:cubicBezTo>
                        <a:cubicBezTo>
                          <a:pt x="39" y="22"/>
                          <a:pt x="39" y="22"/>
                          <a:pt x="39" y="22"/>
                        </a:cubicBezTo>
                        <a:cubicBezTo>
                          <a:pt x="42" y="22"/>
                          <a:pt x="45" y="25"/>
                          <a:pt x="45" y="28"/>
                        </a:cubicBezTo>
                        <a:cubicBezTo>
                          <a:pt x="45" y="31"/>
                          <a:pt x="42" y="33"/>
                          <a:pt x="39" y="33"/>
                        </a:cubicBezTo>
                        <a:cubicBezTo>
                          <a:pt x="39" y="49"/>
                          <a:pt x="39" y="49"/>
                          <a:pt x="39" y="49"/>
                        </a:cubicBezTo>
                        <a:lnTo>
                          <a:pt x="48" y="49"/>
                        </a:lnTo>
                        <a:close/>
                        <a:moveTo>
                          <a:pt x="39" y="0"/>
                        </a:move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22" y="8"/>
                          <a:pt x="22" y="8"/>
                          <a:pt x="22" y="8"/>
                        </a:cubicBezTo>
                        <a:cubicBezTo>
                          <a:pt x="22" y="8"/>
                          <a:pt x="22" y="8"/>
                          <a:pt x="22" y="8"/>
                        </a:cubicBezTo>
                        <a:cubicBezTo>
                          <a:pt x="22" y="8"/>
                          <a:pt x="22" y="8"/>
                          <a:pt x="22" y="8"/>
                        </a:cubicBezTo>
                        <a:cubicBezTo>
                          <a:pt x="25" y="8"/>
                          <a:pt x="27" y="10"/>
                          <a:pt x="27" y="13"/>
                        </a:cubicBezTo>
                        <a:cubicBezTo>
                          <a:pt x="27" y="16"/>
                          <a:pt x="25" y="19"/>
                          <a:pt x="22" y="19"/>
                        </a:cubicBezTo>
                        <a:cubicBezTo>
                          <a:pt x="22" y="19"/>
                          <a:pt x="22" y="19"/>
                          <a:pt x="22" y="19"/>
                        </a:cubicBezTo>
                        <a:cubicBezTo>
                          <a:pt x="22" y="22"/>
                          <a:pt x="22" y="22"/>
                          <a:pt x="22" y="22"/>
                        </a:cubicBezTo>
                        <a:cubicBezTo>
                          <a:pt x="22" y="22"/>
                          <a:pt x="22" y="22"/>
                          <a:pt x="22" y="22"/>
                        </a:cubicBezTo>
                        <a:cubicBezTo>
                          <a:pt x="22" y="22"/>
                          <a:pt x="22" y="22"/>
                          <a:pt x="22" y="22"/>
                        </a:cubicBezTo>
                        <a:cubicBezTo>
                          <a:pt x="25" y="22"/>
                          <a:pt x="27" y="25"/>
                          <a:pt x="27" y="28"/>
                        </a:cubicBezTo>
                        <a:cubicBezTo>
                          <a:pt x="27" y="31"/>
                          <a:pt x="25" y="33"/>
                          <a:pt x="22" y="33"/>
                        </a:cubicBezTo>
                        <a:cubicBezTo>
                          <a:pt x="22" y="33"/>
                          <a:pt x="22" y="33"/>
                          <a:pt x="22" y="33"/>
                        </a:cubicBezTo>
                        <a:cubicBezTo>
                          <a:pt x="22" y="49"/>
                          <a:pt x="22" y="49"/>
                          <a:pt x="22" y="49"/>
                        </a:cubicBezTo>
                        <a:cubicBezTo>
                          <a:pt x="39" y="49"/>
                          <a:pt x="39" y="49"/>
                          <a:pt x="39" y="49"/>
                        </a:cubicBezTo>
                        <a:cubicBezTo>
                          <a:pt x="39" y="33"/>
                          <a:pt x="39" y="33"/>
                          <a:pt x="39" y="33"/>
                        </a:cubicBezTo>
                        <a:cubicBezTo>
                          <a:pt x="39" y="33"/>
                          <a:pt x="39" y="33"/>
                          <a:pt x="39" y="33"/>
                        </a:cubicBezTo>
                        <a:cubicBezTo>
                          <a:pt x="36" y="33"/>
                          <a:pt x="34" y="31"/>
                          <a:pt x="34" y="28"/>
                        </a:cubicBezTo>
                        <a:cubicBezTo>
                          <a:pt x="34" y="25"/>
                          <a:pt x="36" y="22"/>
                          <a:pt x="39" y="22"/>
                        </a:cubicBezTo>
                        <a:cubicBezTo>
                          <a:pt x="39" y="22"/>
                          <a:pt x="39" y="22"/>
                          <a:pt x="39" y="22"/>
                        </a:cubicBezTo>
                        <a:cubicBezTo>
                          <a:pt x="39" y="22"/>
                          <a:pt x="39" y="22"/>
                          <a:pt x="39" y="22"/>
                        </a:cubicBezTo>
                        <a:cubicBezTo>
                          <a:pt x="39" y="19"/>
                          <a:pt x="39" y="19"/>
                          <a:pt x="39" y="19"/>
                        </a:cubicBezTo>
                        <a:cubicBezTo>
                          <a:pt x="39" y="19"/>
                          <a:pt x="39" y="19"/>
                          <a:pt x="39" y="19"/>
                        </a:cubicBezTo>
                        <a:cubicBezTo>
                          <a:pt x="36" y="19"/>
                          <a:pt x="34" y="16"/>
                          <a:pt x="34" y="13"/>
                        </a:cubicBezTo>
                        <a:cubicBezTo>
                          <a:pt x="34" y="10"/>
                          <a:pt x="36" y="8"/>
                          <a:pt x="39" y="8"/>
                        </a:cubicBezTo>
                        <a:cubicBezTo>
                          <a:pt x="39" y="8"/>
                          <a:pt x="39" y="8"/>
                          <a:pt x="39" y="8"/>
                        </a:cubicBezTo>
                        <a:cubicBezTo>
                          <a:pt x="39" y="8"/>
                          <a:pt x="39" y="8"/>
                          <a:pt x="39" y="8"/>
                        </a:cubicBezTo>
                        <a:lnTo>
                          <a:pt x="39" y="0"/>
                        </a:lnTo>
                        <a:close/>
                        <a:moveTo>
                          <a:pt x="22" y="0"/>
                        </a:move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3" y="0"/>
                          <a:pt x="0" y="3"/>
                          <a:pt x="0" y="6"/>
                        </a:cubicBezTo>
                        <a:cubicBezTo>
                          <a:pt x="0" y="24"/>
                          <a:pt x="0" y="24"/>
                          <a:pt x="0" y="24"/>
                        </a:cubicBezTo>
                        <a:cubicBezTo>
                          <a:pt x="5" y="24"/>
                          <a:pt x="5" y="24"/>
                          <a:pt x="5" y="24"/>
                        </a:cubicBezTo>
                        <a:cubicBezTo>
                          <a:pt x="10" y="24"/>
                          <a:pt x="13" y="27"/>
                          <a:pt x="13" y="32"/>
                        </a:cubicBezTo>
                        <a:cubicBezTo>
                          <a:pt x="13" y="49"/>
                          <a:pt x="13" y="49"/>
                          <a:pt x="13" y="49"/>
                        </a:cubicBezTo>
                        <a:cubicBezTo>
                          <a:pt x="22" y="49"/>
                          <a:pt x="22" y="49"/>
                          <a:pt x="22" y="49"/>
                        </a:cubicBezTo>
                        <a:cubicBezTo>
                          <a:pt x="22" y="33"/>
                          <a:pt x="22" y="33"/>
                          <a:pt x="22" y="33"/>
                        </a:cubicBezTo>
                        <a:cubicBezTo>
                          <a:pt x="19" y="33"/>
                          <a:pt x="16" y="31"/>
                          <a:pt x="16" y="28"/>
                        </a:cubicBezTo>
                        <a:cubicBezTo>
                          <a:pt x="16" y="25"/>
                          <a:pt x="19" y="22"/>
                          <a:pt x="22" y="22"/>
                        </a:cubicBezTo>
                        <a:cubicBezTo>
                          <a:pt x="22" y="19"/>
                          <a:pt x="22" y="19"/>
                          <a:pt x="22" y="19"/>
                        </a:cubicBezTo>
                        <a:cubicBezTo>
                          <a:pt x="19" y="19"/>
                          <a:pt x="16" y="16"/>
                          <a:pt x="16" y="13"/>
                        </a:cubicBezTo>
                        <a:cubicBezTo>
                          <a:pt x="16" y="10"/>
                          <a:pt x="19" y="8"/>
                          <a:pt x="22" y="8"/>
                        </a:cubicBezTo>
                        <a:lnTo>
                          <a:pt x="22" y="0"/>
                        </a:lnTo>
                        <a:close/>
                      </a:path>
                    </a:pathLst>
                  </a:custGeom>
                  <a:solidFill>
                    <a:srgbClr val="E2E2E2">
                      <a:alpha val="40000"/>
                    </a:srgb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80" name="îš1îdè"/>
                  <p:cNvSpPr/>
                  <p:nvPr/>
                </p:nvSpPr>
                <p:spPr bwMode="auto">
                  <a:xfrm>
                    <a:off x="6203932" y="2412135"/>
                    <a:ext cx="366398" cy="193615"/>
                  </a:xfrm>
                  <a:custGeom>
                    <a:avLst/>
                    <a:gdLst>
                      <a:gd name="T0" fmla="*/ 78 w 83"/>
                      <a:gd name="T1" fmla="*/ 0 h 44"/>
                      <a:gd name="T2" fmla="*/ 72 w 83"/>
                      <a:gd name="T3" fmla="*/ 0 h 44"/>
                      <a:gd name="T4" fmla="*/ 67 w 83"/>
                      <a:gd name="T5" fmla="*/ 0 h 44"/>
                      <a:gd name="T6" fmla="*/ 61 w 83"/>
                      <a:gd name="T7" fmla="*/ 5 h 44"/>
                      <a:gd name="T8" fmla="*/ 61 w 83"/>
                      <a:gd name="T9" fmla="*/ 24 h 44"/>
                      <a:gd name="T10" fmla="*/ 21 w 83"/>
                      <a:gd name="T11" fmla="*/ 24 h 44"/>
                      <a:gd name="T12" fmla="*/ 21 w 83"/>
                      <a:gd name="T13" fmla="*/ 5 h 44"/>
                      <a:gd name="T14" fmla="*/ 16 w 83"/>
                      <a:gd name="T15" fmla="*/ 0 h 44"/>
                      <a:gd name="T16" fmla="*/ 11 w 83"/>
                      <a:gd name="T17" fmla="*/ 0 h 44"/>
                      <a:gd name="T18" fmla="*/ 6 w 83"/>
                      <a:gd name="T19" fmla="*/ 0 h 44"/>
                      <a:gd name="T20" fmla="*/ 0 w 83"/>
                      <a:gd name="T21" fmla="*/ 5 h 44"/>
                      <a:gd name="T22" fmla="*/ 0 w 83"/>
                      <a:gd name="T23" fmla="*/ 33 h 44"/>
                      <a:gd name="T24" fmla="*/ 8 w 83"/>
                      <a:gd name="T25" fmla="*/ 41 h 44"/>
                      <a:gd name="T26" fmla="*/ 8 w 83"/>
                      <a:gd name="T27" fmla="*/ 41 h 44"/>
                      <a:gd name="T28" fmla="*/ 9 w 83"/>
                      <a:gd name="T29" fmla="*/ 43 h 44"/>
                      <a:gd name="T30" fmla="*/ 11 w 83"/>
                      <a:gd name="T31" fmla="*/ 44 h 44"/>
                      <a:gd name="T32" fmla="*/ 13 w 83"/>
                      <a:gd name="T33" fmla="*/ 44 h 44"/>
                      <a:gd name="T34" fmla="*/ 15 w 83"/>
                      <a:gd name="T35" fmla="*/ 43 h 44"/>
                      <a:gd name="T36" fmla="*/ 16 w 83"/>
                      <a:gd name="T37" fmla="*/ 41 h 44"/>
                      <a:gd name="T38" fmla="*/ 16 w 83"/>
                      <a:gd name="T39" fmla="*/ 41 h 44"/>
                      <a:gd name="T40" fmla="*/ 67 w 83"/>
                      <a:gd name="T41" fmla="*/ 41 h 44"/>
                      <a:gd name="T42" fmla="*/ 67 w 83"/>
                      <a:gd name="T43" fmla="*/ 41 h 44"/>
                      <a:gd name="T44" fmla="*/ 68 w 83"/>
                      <a:gd name="T45" fmla="*/ 43 h 44"/>
                      <a:gd name="T46" fmla="*/ 70 w 83"/>
                      <a:gd name="T47" fmla="*/ 44 h 44"/>
                      <a:gd name="T48" fmla="*/ 72 w 83"/>
                      <a:gd name="T49" fmla="*/ 44 h 44"/>
                      <a:gd name="T50" fmla="*/ 74 w 83"/>
                      <a:gd name="T51" fmla="*/ 43 h 44"/>
                      <a:gd name="T52" fmla="*/ 75 w 83"/>
                      <a:gd name="T53" fmla="*/ 41 h 44"/>
                      <a:gd name="T54" fmla="*/ 75 w 83"/>
                      <a:gd name="T55" fmla="*/ 41 h 44"/>
                      <a:gd name="T56" fmla="*/ 78 w 83"/>
                      <a:gd name="T57" fmla="*/ 41 h 44"/>
                      <a:gd name="T58" fmla="*/ 83 w 83"/>
                      <a:gd name="T59" fmla="*/ 33 h 44"/>
                      <a:gd name="T60" fmla="*/ 83 w 83"/>
                      <a:gd name="T61" fmla="*/ 5 h 44"/>
                      <a:gd name="T62" fmla="*/ 78 w 83"/>
                      <a:gd name="T63" fmla="*/ 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83" h="44">
                        <a:moveTo>
                          <a:pt x="78" y="0"/>
                        </a:moveTo>
                        <a:cubicBezTo>
                          <a:pt x="72" y="0"/>
                          <a:pt x="72" y="0"/>
                          <a:pt x="72" y="0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64" y="0"/>
                          <a:pt x="61" y="1"/>
                          <a:pt x="61" y="5"/>
                        </a:cubicBezTo>
                        <a:cubicBezTo>
                          <a:pt x="61" y="24"/>
                          <a:pt x="61" y="24"/>
                          <a:pt x="61" y="24"/>
                        </a:cubicBezTo>
                        <a:cubicBezTo>
                          <a:pt x="21" y="24"/>
                          <a:pt x="21" y="24"/>
                          <a:pt x="21" y="24"/>
                        </a:cubicBezTo>
                        <a:cubicBezTo>
                          <a:pt x="21" y="5"/>
                          <a:pt x="21" y="5"/>
                          <a:pt x="21" y="5"/>
                        </a:cubicBezTo>
                        <a:cubicBezTo>
                          <a:pt x="21" y="1"/>
                          <a:pt x="20" y="0"/>
                          <a:pt x="16" y="0"/>
                        </a:cubicBezTo>
                        <a:cubicBezTo>
                          <a:pt x="11" y="0"/>
                          <a:pt x="11" y="0"/>
                          <a:pt x="11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2" y="0"/>
                          <a:pt x="0" y="1"/>
                          <a:pt x="0" y="5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36"/>
                          <a:pt x="4" y="41"/>
                          <a:pt x="8" y="41"/>
                        </a:cubicBezTo>
                        <a:cubicBezTo>
                          <a:pt x="8" y="41"/>
                          <a:pt x="8" y="41"/>
                          <a:pt x="8" y="41"/>
                        </a:cubicBezTo>
                        <a:cubicBezTo>
                          <a:pt x="8" y="42"/>
                          <a:pt x="8" y="42"/>
                          <a:pt x="9" y="43"/>
                        </a:cubicBezTo>
                        <a:cubicBezTo>
                          <a:pt x="9" y="44"/>
                          <a:pt x="10" y="44"/>
                          <a:pt x="11" y="44"/>
                        </a:cubicBezTo>
                        <a:cubicBezTo>
                          <a:pt x="13" y="44"/>
                          <a:pt x="13" y="44"/>
                          <a:pt x="13" y="44"/>
                        </a:cubicBezTo>
                        <a:cubicBezTo>
                          <a:pt x="14" y="44"/>
                          <a:pt x="15" y="44"/>
                          <a:pt x="15" y="43"/>
                        </a:cubicBezTo>
                        <a:cubicBezTo>
                          <a:pt x="16" y="42"/>
                          <a:pt x="16" y="42"/>
                          <a:pt x="16" y="41"/>
                        </a:cubicBezTo>
                        <a:cubicBezTo>
                          <a:pt x="16" y="41"/>
                          <a:pt x="16" y="41"/>
                          <a:pt x="16" y="41"/>
                        </a:cubicBezTo>
                        <a:cubicBezTo>
                          <a:pt x="67" y="41"/>
                          <a:pt x="67" y="41"/>
                          <a:pt x="67" y="41"/>
                        </a:cubicBezTo>
                        <a:cubicBezTo>
                          <a:pt x="67" y="41"/>
                          <a:pt x="67" y="41"/>
                          <a:pt x="67" y="41"/>
                        </a:cubicBezTo>
                        <a:cubicBezTo>
                          <a:pt x="67" y="42"/>
                          <a:pt x="67" y="42"/>
                          <a:pt x="68" y="43"/>
                        </a:cubicBezTo>
                        <a:cubicBezTo>
                          <a:pt x="68" y="44"/>
                          <a:pt x="69" y="44"/>
                          <a:pt x="70" y="44"/>
                        </a:cubicBezTo>
                        <a:cubicBezTo>
                          <a:pt x="72" y="44"/>
                          <a:pt x="72" y="44"/>
                          <a:pt x="72" y="44"/>
                        </a:cubicBezTo>
                        <a:cubicBezTo>
                          <a:pt x="73" y="44"/>
                          <a:pt x="74" y="44"/>
                          <a:pt x="74" y="43"/>
                        </a:cubicBezTo>
                        <a:cubicBezTo>
                          <a:pt x="75" y="42"/>
                          <a:pt x="75" y="42"/>
                          <a:pt x="75" y="41"/>
                        </a:cubicBezTo>
                        <a:cubicBezTo>
                          <a:pt x="75" y="41"/>
                          <a:pt x="75" y="41"/>
                          <a:pt x="75" y="41"/>
                        </a:cubicBezTo>
                        <a:cubicBezTo>
                          <a:pt x="78" y="41"/>
                          <a:pt x="78" y="41"/>
                          <a:pt x="78" y="41"/>
                        </a:cubicBezTo>
                        <a:cubicBezTo>
                          <a:pt x="81" y="41"/>
                          <a:pt x="83" y="36"/>
                          <a:pt x="83" y="33"/>
                        </a:cubicBezTo>
                        <a:cubicBezTo>
                          <a:pt x="83" y="5"/>
                          <a:pt x="83" y="5"/>
                          <a:pt x="83" y="5"/>
                        </a:cubicBezTo>
                        <a:cubicBezTo>
                          <a:pt x="83" y="1"/>
                          <a:pt x="81" y="0"/>
                          <a:pt x="78" y="0"/>
                        </a:cubicBezTo>
                        <a:close/>
                      </a:path>
                    </a:pathLst>
                  </a:custGeom>
                  <a:solidFill>
                    <a:srgbClr val="E2E2E2">
                      <a:alpha val="40000"/>
                    </a:srgb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81" name="îšļîḓê"/>
                  <p:cNvSpPr/>
                  <p:nvPr/>
                </p:nvSpPr>
                <p:spPr bwMode="auto">
                  <a:xfrm>
                    <a:off x="6331375" y="2336159"/>
                    <a:ext cx="31861" cy="26959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82" name="îŝliḑè"/>
                  <p:cNvSpPr/>
                  <p:nvPr/>
                </p:nvSpPr>
                <p:spPr bwMode="auto">
                  <a:xfrm>
                    <a:off x="6411026" y="2336159"/>
                    <a:ext cx="30635" cy="26959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83" name="íṡļïḋe"/>
                  <p:cNvSpPr/>
                  <p:nvPr/>
                </p:nvSpPr>
                <p:spPr bwMode="auto">
                  <a:xfrm>
                    <a:off x="6331375" y="2398655"/>
                    <a:ext cx="31861" cy="30635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84" name="iṩ1iḑè"/>
                  <p:cNvSpPr/>
                  <p:nvPr/>
                </p:nvSpPr>
                <p:spPr bwMode="auto">
                  <a:xfrm>
                    <a:off x="6411026" y="2398655"/>
                    <a:ext cx="30635" cy="30635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85" name="îslîḑé"/>
                  <p:cNvSpPr/>
                  <p:nvPr/>
                </p:nvSpPr>
                <p:spPr bwMode="auto">
                  <a:xfrm>
                    <a:off x="3514151" y="808069"/>
                    <a:ext cx="384780" cy="322284"/>
                  </a:xfrm>
                  <a:custGeom>
                    <a:avLst/>
                    <a:gdLst>
                      <a:gd name="T0" fmla="*/ 58 w 87"/>
                      <a:gd name="T1" fmla="*/ 0 h 73"/>
                      <a:gd name="T2" fmla="*/ 31 w 87"/>
                      <a:gd name="T3" fmla="*/ 0 h 73"/>
                      <a:gd name="T4" fmla="*/ 0 w 87"/>
                      <a:gd name="T5" fmla="*/ 26 h 73"/>
                      <a:gd name="T6" fmla="*/ 9 w 87"/>
                      <a:gd name="T7" fmla="*/ 38 h 73"/>
                      <a:gd name="T8" fmla="*/ 20 w 87"/>
                      <a:gd name="T9" fmla="*/ 27 h 73"/>
                      <a:gd name="T10" fmla="*/ 20 w 87"/>
                      <a:gd name="T11" fmla="*/ 73 h 73"/>
                      <a:gd name="T12" fmla="*/ 44 w 87"/>
                      <a:gd name="T13" fmla="*/ 73 h 73"/>
                      <a:gd name="T14" fmla="*/ 68 w 87"/>
                      <a:gd name="T15" fmla="*/ 73 h 73"/>
                      <a:gd name="T16" fmla="*/ 67 w 87"/>
                      <a:gd name="T17" fmla="*/ 27 h 73"/>
                      <a:gd name="T18" fmla="*/ 79 w 87"/>
                      <a:gd name="T19" fmla="*/ 38 h 73"/>
                      <a:gd name="T20" fmla="*/ 87 w 87"/>
                      <a:gd name="T21" fmla="*/ 26 h 73"/>
                      <a:gd name="T22" fmla="*/ 58 w 87"/>
                      <a:gd name="T2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87" h="73">
                        <a:moveTo>
                          <a:pt x="58" y="0"/>
                        </a:moveTo>
                        <a:cubicBezTo>
                          <a:pt x="53" y="8"/>
                          <a:pt x="36" y="8"/>
                          <a:pt x="31" y="0"/>
                        </a:cubicBezTo>
                        <a:cubicBezTo>
                          <a:pt x="31" y="0"/>
                          <a:pt x="5" y="15"/>
                          <a:pt x="0" y="26"/>
                        </a:cubicBezTo>
                        <a:cubicBezTo>
                          <a:pt x="9" y="38"/>
                          <a:pt x="9" y="38"/>
                          <a:pt x="9" y="38"/>
                        </a:cubicBezTo>
                        <a:cubicBezTo>
                          <a:pt x="9" y="38"/>
                          <a:pt x="16" y="30"/>
                          <a:pt x="20" y="27"/>
                        </a:cubicBezTo>
                        <a:cubicBezTo>
                          <a:pt x="20" y="73"/>
                          <a:pt x="20" y="73"/>
                          <a:pt x="20" y="73"/>
                        </a:cubicBezTo>
                        <a:cubicBezTo>
                          <a:pt x="44" y="73"/>
                          <a:pt x="44" y="73"/>
                          <a:pt x="44" y="73"/>
                        </a:cubicBezTo>
                        <a:cubicBezTo>
                          <a:pt x="68" y="73"/>
                          <a:pt x="68" y="73"/>
                          <a:pt x="68" y="73"/>
                        </a:cubicBezTo>
                        <a:cubicBezTo>
                          <a:pt x="67" y="27"/>
                          <a:pt x="67" y="27"/>
                          <a:pt x="67" y="27"/>
                        </a:cubicBezTo>
                        <a:cubicBezTo>
                          <a:pt x="71" y="30"/>
                          <a:pt x="79" y="38"/>
                          <a:pt x="79" y="38"/>
                        </a:cubicBezTo>
                        <a:cubicBezTo>
                          <a:pt x="87" y="26"/>
                          <a:pt x="87" y="26"/>
                          <a:pt x="87" y="26"/>
                        </a:cubicBezTo>
                        <a:cubicBezTo>
                          <a:pt x="82" y="15"/>
                          <a:pt x="58" y="0"/>
                          <a:pt x="58" y="0"/>
                        </a:cubicBezTo>
                        <a:close/>
                      </a:path>
                    </a:pathLst>
                  </a:custGeom>
                  <a:solidFill>
                    <a:srgbClr val="E2E2E2">
                      <a:alpha val="40000"/>
                    </a:srgb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86" name="îṥļídé"/>
                  <p:cNvSpPr/>
                  <p:nvPr/>
                </p:nvSpPr>
                <p:spPr bwMode="auto">
                  <a:xfrm>
                    <a:off x="3656299" y="795815"/>
                    <a:ext cx="110287" cy="30635"/>
                  </a:xfrm>
                  <a:custGeom>
                    <a:avLst/>
                    <a:gdLst>
                      <a:gd name="T0" fmla="*/ 13 w 25"/>
                      <a:gd name="T1" fmla="*/ 7 h 7"/>
                      <a:gd name="T2" fmla="*/ 24 w 25"/>
                      <a:gd name="T3" fmla="*/ 2 h 7"/>
                      <a:gd name="T4" fmla="*/ 24 w 25"/>
                      <a:gd name="T5" fmla="*/ 0 h 7"/>
                      <a:gd name="T6" fmla="*/ 22 w 25"/>
                      <a:gd name="T7" fmla="*/ 1 h 7"/>
                      <a:gd name="T8" fmla="*/ 13 w 25"/>
                      <a:gd name="T9" fmla="*/ 5 h 7"/>
                      <a:gd name="T10" fmla="*/ 3 w 25"/>
                      <a:gd name="T11" fmla="*/ 1 h 7"/>
                      <a:gd name="T12" fmla="*/ 1 w 25"/>
                      <a:gd name="T13" fmla="*/ 0 h 7"/>
                      <a:gd name="T14" fmla="*/ 1 w 25"/>
                      <a:gd name="T15" fmla="*/ 2 h 7"/>
                      <a:gd name="T16" fmla="*/ 13 w 25"/>
                      <a:gd name="T17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5" h="7">
                        <a:moveTo>
                          <a:pt x="13" y="7"/>
                        </a:moveTo>
                        <a:cubicBezTo>
                          <a:pt x="18" y="7"/>
                          <a:pt x="23" y="5"/>
                          <a:pt x="24" y="2"/>
                        </a:cubicBezTo>
                        <a:cubicBezTo>
                          <a:pt x="25" y="2"/>
                          <a:pt x="24" y="1"/>
                          <a:pt x="24" y="0"/>
                        </a:cubicBezTo>
                        <a:cubicBezTo>
                          <a:pt x="23" y="0"/>
                          <a:pt x="22" y="0"/>
                          <a:pt x="22" y="1"/>
                        </a:cubicBezTo>
                        <a:cubicBezTo>
                          <a:pt x="21" y="3"/>
                          <a:pt x="17" y="5"/>
                          <a:pt x="13" y="5"/>
                        </a:cubicBezTo>
                        <a:cubicBezTo>
                          <a:pt x="8" y="5"/>
                          <a:pt x="4" y="3"/>
                          <a:pt x="3" y="1"/>
                        </a:cubicBezTo>
                        <a:cubicBezTo>
                          <a:pt x="3" y="0"/>
                          <a:pt x="2" y="0"/>
                          <a:pt x="1" y="0"/>
                        </a:cubicBezTo>
                        <a:cubicBezTo>
                          <a:pt x="1" y="1"/>
                          <a:pt x="0" y="2"/>
                          <a:pt x="1" y="2"/>
                        </a:cubicBezTo>
                        <a:cubicBezTo>
                          <a:pt x="2" y="5"/>
                          <a:pt x="7" y="7"/>
                          <a:pt x="13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87" name="iṡ1íḓé"/>
                  <p:cNvSpPr/>
                  <p:nvPr/>
                </p:nvSpPr>
                <p:spPr bwMode="auto">
                  <a:xfrm>
                    <a:off x="5859591" y="3626519"/>
                    <a:ext cx="322284" cy="335763"/>
                  </a:xfrm>
                  <a:custGeom>
                    <a:avLst/>
                    <a:gdLst>
                      <a:gd name="T0" fmla="*/ 56 w 73"/>
                      <a:gd name="T1" fmla="*/ 2 h 76"/>
                      <a:gd name="T2" fmla="*/ 51 w 73"/>
                      <a:gd name="T3" fmla="*/ 2 h 76"/>
                      <a:gd name="T4" fmla="*/ 50 w 73"/>
                      <a:gd name="T5" fmla="*/ 3 h 76"/>
                      <a:gd name="T6" fmla="*/ 44 w 73"/>
                      <a:gd name="T7" fmla="*/ 5 h 76"/>
                      <a:gd name="T8" fmla="*/ 17 w 73"/>
                      <a:gd name="T9" fmla="*/ 5 h 76"/>
                      <a:gd name="T10" fmla="*/ 13 w 73"/>
                      <a:gd name="T11" fmla="*/ 8 h 76"/>
                      <a:gd name="T12" fmla="*/ 1 w 73"/>
                      <a:gd name="T13" fmla="*/ 40 h 76"/>
                      <a:gd name="T14" fmla="*/ 7 w 73"/>
                      <a:gd name="T15" fmla="*/ 47 h 76"/>
                      <a:gd name="T16" fmla="*/ 29 w 73"/>
                      <a:gd name="T17" fmla="*/ 47 h 76"/>
                      <a:gd name="T18" fmla="*/ 28 w 73"/>
                      <a:gd name="T19" fmla="*/ 54 h 76"/>
                      <a:gd name="T20" fmla="*/ 24 w 73"/>
                      <a:gd name="T21" fmla="*/ 66 h 76"/>
                      <a:gd name="T22" fmla="*/ 26 w 73"/>
                      <a:gd name="T23" fmla="*/ 72 h 76"/>
                      <a:gd name="T24" fmla="*/ 34 w 73"/>
                      <a:gd name="T25" fmla="*/ 72 h 76"/>
                      <a:gd name="T26" fmla="*/ 41 w 73"/>
                      <a:gd name="T27" fmla="*/ 57 h 76"/>
                      <a:gd name="T28" fmla="*/ 55 w 73"/>
                      <a:gd name="T29" fmla="*/ 40 h 76"/>
                      <a:gd name="T30" fmla="*/ 57 w 73"/>
                      <a:gd name="T31" fmla="*/ 37 h 76"/>
                      <a:gd name="T32" fmla="*/ 72 w 73"/>
                      <a:gd name="T33" fmla="*/ 23 h 76"/>
                      <a:gd name="T34" fmla="*/ 72 w 73"/>
                      <a:gd name="T35" fmla="*/ 18 h 76"/>
                      <a:gd name="T36" fmla="*/ 56 w 73"/>
                      <a:gd name="T37" fmla="*/ 2 h 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73" h="76">
                        <a:moveTo>
                          <a:pt x="56" y="2"/>
                        </a:moveTo>
                        <a:cubicBezTo>
                          <a:pt x="54" y="0"/>
                          <a:pt x="52" y="0"/>
                          <a:pt x="51" y="2"/>
                        </a:cubicBezTo>
                        <a:cubicBezTo>
                          <a:pt x="50" y="3"/>
                          <a:pt x="50" y="3"/>
                          <a:pt x="50" y="3"/>
                        </a:cubicBezTo>
                        <a:cubicBezTo>
                          <a:pt x="48" y="4"/>
                          <a:pt x="46" y="5"/>
                          <a:pt x="44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5" y="5"/>
                          <a:pt x="13" y="7"/>
                          <a:pt x="13" y="8"/>
                        </a:cubicBezTo>
                        <a:cubicBezTo>
                          <a:pt x="1" y="40"/>
                          <a:pt x="1" y="40"/>
                          <a:pt x="1" y="40"/>
                        </a:cubicBezTo>
                        <a:cubicBezTo>
                          <a:pt x="0" y="44"/>
                          <a:pt x="2" y="47"/>
                          <a:pt x="7" y="47"/>
                        </a:cubicBezTo>
                        <a:cubicBezTo>
                          <a:pt x="29" y="47"/>
                          <a:pt x="29" y="47"/>
                          <a:pt x="29" y="47"/>
                        </a:cubicBezTo>
                        <a:cubicBezTo>
                          <a:pt x="30" y="50"/>
                          <a:pt x="29" y="53"/>
                          <a:pt x="28" y="54"/>
                        </a:cubicBezTo>
                        <a:cubicBezTo>
                          <a:pt x="27" y="56"/>
                          <a:pt x="23" y="60"/>
                          <a:pt x="24" y="66"/>
                        </a:cubicBezTo>
                        <a:cubicBezTo>
                          <a:pt x="24" y="68"/>
                          <a:pt x="25" y="71"/>
                          <a:pt x="26" y="72"/>
                        </a:cubicBezTo>
                        <a:cubicBezTo>
                          <a:pt x="30" y="76"/>
                          <a:pt x="34" y="75"/>
                          <a:pt x="34" y="72"/>
                        </a:cubicBezTo>
                        <a:cubicBezTo>
                          <a:pt x="34" y="67"/>
                          <a:pt x="32" y="62"/>
                          <a:pt x="41" y="57"/>
                        </a:cubicBezTo>
                        <a:cubicBezTo>
                          <a:pt x="49" y="51"/>
                          <a:pt x="55" y="40"/>
                          <a:pt x="55" y="40"/>
                        </a:cubicBezTo>
                        <a:cubicBezTo>
                          <a:pt x="55" y="40"/>
                          <a:pt x="56" y="39"/>
                          <a:pt x="57" y="37"/>
                        </a:cubicBezTo>
                        <a:cubicBezTo>
                          <a:pt x="72" y="23"/>
                          <a:pt x="72" y="23"/>
                          <a:pt x="72" y="23"/>
                        </a:cubicBezTo>
                        <a:cubicBezTo>
                          <a:pt x="73" y="22"/>
                          <a:pt x="73" y="19"/>
                          <a:pt x="72" y="18"/>
                        </a:cubicBezTo>
                        <a:lnTo>
                          <a:pt x="56" y="2"/>
                        </a:lnTo>
                        <a:close/>
                      </a:path>
                    </a:pathLst>
                  </a:custGeom>
                  <a:solidFill>
                    <a:srgbClr val="E2E2E2">
                      <a:alpha val="40000"/>
                    </a:srgbClr>
                  </a:solidFill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88" name="îŝļïḑê"/>
                  <p:cNvSpPr/>
                  <p:nvPr/>
                </p:nvSpPr>
                <p:spPr bwMode="auto">
                  <a:xfrm>
                    <a:off x="3183290" y="1029869"/>
                    <a:ext cx="366398" cy="348017"/>
                  </a:xfrm>
                  <a:custGeom>
                    <a:avLst/>
                    <a:gdLst>
                      <a:gd name="T0" fmla="*/ 11 w 83"/>
                      <a:gd name="T1" fmla="*/ 63 h 79"/>
                      <a:gd name="T2" fmla="*/ 34 w 83"/>
                      <a:gd name="T3" fmla="*/ 52 h 79"/>
                      <a:gd name="T4" fmla="*/ 38 w 83"/>
                      <a:gd name="T5" fmla="*/ 51 h 79"/>
                      <a:gd name="T6" fmla="*/ 39 w 83"/>
                      <a:gd name="T7" fmla="*/ 55 h 79"/>
                      <a:gd name="T8" fmla="*/ 38 w 83"/>
                      <a:gd name="T9" fmla="*/ 65 h 79"/>
                      <a:gd name="T10" fmla="*/ 38 w 83"/>
                      <a:gd name="T11" fmla="*/ 79 h 79"/>
                      <a:gd name="T12" fmla="*/ 45 w 83"/>
                      <a:gd name="T13" fmla="*/ 79 h 79"/>
                      <a:gd name="T14" fmla="*/ 44 w 83"/>
                      <a:gd name="T15" fmla="*/ 65 h 79"/>
                      <a:gd name="T16" fmla="*/ 44 w 83"/>
                      <a:gd name="T17" fmla="*/ 55 h 79"/>
                      <a:gd name="T18" fmla="*/ 44 w 83"/>
                      <a:gd name="T19" fmla="*/ 51 h 79"/>
                      <a:gd name="T20" fmla="*/ 48 w 83"/>
                      <a:gd name="T21" fmla="*/ 52 h 79"/>
                      <a:gd name="T22" fmla="*/ 71 w 83"/>
                      <a:gd name="T23" fmla="*/ 63 h 79"/>
                      <a:gd name="T24" fmla="*/ 80 w 83"/>
                      <a:gd name="T25" fmla="*/ 54 h 79"/>
                      <a:gd name="T26" fmla="*/ 74 w 83"/>
                      <a:gd name="T27" fmla="*/ 26 h 79"/>
                      <a:gd name="T28" fmla="*/ 46 w 83"/>
                      <a:gd name="T29" fmla="*/ 44 h 79"/>
                      <a:gd name="T30" fmla="*/ 45 w 83"/>
                      <a:gd name="T31" fmla="*/ 41 h 79"/>
                      <a:gd name="T32" fmla="*/ 50 w 83"/>
                      <a:gd name="T33" fmla="*/ 32 h 79"/>
                      <a:gd name="T34" fmla="*/ 59 w 83"/>
                      <a:gd name="T35" fmla="*/ 10 h 79"/>
                      <a:gd name="T36" fmla="*/ 41 w 83"/>
                      <a:gd name="T37" fmla="*/ 0 h 79"/>
                      <a:gd name="T38" fmla="*/ 23 w 83"/>
                      <a:gd name="T39" fmla="*/ 10 h 79"/>
                      <a:gd name="T40" fmla="*/ 33 w 83"/>
                      <a:gd name="T41" fmla="*/ 32 h 79"/>
                      <a:gd name="T42" fmla="*/ 38 w 83"/>
                      <a:gd name="T43" fmla="*/ 41 h 79"/>
                      <a:gd name="T44" fmla="*/ 36 w 83"/>
                      <a:gd name="T45" fmla="*/ 44 h 79"/>
                      <a:gd name="T46" fmla="*/ 8 w 83"/>
                      <a:gd name="T47" fmla="*/ 26 h 79"/>
                      <a:gd name="T48" fmla="*/ 2 w 83"/>
                      <a:gd name="T49" fmla="*/ 54 h 79"/>
                      <a:gd name="T50" fmla="*/ 11 w 83"/>
                      <a:gd name="T51" fmla="*/ 63 h 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83" h="79">
                        <a:moveTo>
                          <a:pt x="11" y="63"/>
                        </a:moveTo>
                        <a:cubicBezTo>
                          <a:pt x="20" y="64"/>
                          <a:pt x="27" y="55"/>
                          <a:pt x="34" y="52"/>
                        </a:cubicBezTo>
                        <a:cubicBezTo>
                          <a:pt x="35" y="51"/>
                          <a:pt x="38" y="50"/>
                          <a:pt x="38" y="51"/>
                        </a:cubicBezTo>
                        <a:cubicBezTo>
                          <a:pt x="39" y="52"/>
                          <a:pt x="39" y="54"/>
                          <a:pt x="39" y="55"/>
                        </a:cubicBezTo>
                        <a:cubicBezTo>
                          <a:pt x="39" y="59"/>
                          <a:pt x="38" y="62"/>
                          <a:pt x="38" y="65"/>
                        </a:cubicBezTo>
                        <a:cubicBezTo>
                          <a:pt x="38" y="69"/>
                          <a:pt x="38" y="75"/>
                          <a:pt x="38" y="79"/>
                        </a:cubicBezTo>
                        <a:cubicBezTo>
                          <a:pt x="45" y="79"/>
                          <a:pt x="45" y="79"/>
                          <a:pt x="45" y="79"/>
                        </a:cubicBezTo>
                        <a:cubicBezTo>
                          <a:pt x="44" y="75"/>
                          <a:pt x="44" y="69"/>
                          <a:pt x="44" y="65"/>
                        </a:cubicBezTo>
                        <a:cubicBezTo>
                          <a:pt x="44" y="62"/>
                          <a:pt x="44" y="59"/>
                          <a:pt x="44" y="55"/>
                        </a:cubicBezTo>
                        <a:cubicBezTo>
                          <a:pt x="44" y="54"/>
                          <a:pt x="43" y="52"/>
                          <a:pt x="44" y="51"/>
                        </a:cubicBezTo>
                        <a:cubicBezTo>
                          <a:pt x="45" y="50"/>
                          <a:pt x="47" y="51"/>
                          <a:pt x="48" y="52"/>
                        </a:cubicBezTo>
                        <a:cubicBezTo>
                          <a:pt x="55" y="55"/>
                          <a:pt x="62" y="64"/>
                          <a:pt x="71" y="63"/>
                        </a:cubicBezTo>
                        <a:cubicBezTo>
                          <a:pt x="76" y="63"/>
                          <a:pt x="78" y="59"/>
                          <a:pt x="80" y="54"/>
                        </a:cubicBezTo>
                        <a:cubicBezTo>
                          <a:pt x="83" y="46"/>
                          <a:pt x="83" y="31"/>
                          <a:pt x="74" y="26"/>
                        </a:cubicBezTo>
                        <a:cubicBezTo>
                          <a:pt x="61" y="18"/>
                          <a:pt x="57" y="43"/>
                          <a:pt x="46" y="44"/>
                        </a:cubicBezTo>
                        <a:cubicBezTo>
                          <a:pt x="44" y="44"/>
                          <a:pt x="44" y="43"/>
                          <a:pt x="45" y="41"/>
                        </a:cubicBezTo>
                        <a:cubicBezTo>
                          <a:pt x="46" y="38"/>
                          <a:pt x="48" y="35"/>
                          <a:pt x="50" y="32"/>
                        </a:cubicBezTo>
                        <a:cubicBezTo>
                          <a:pt x="54" y="26"/>
                          <a:pt x="60" y="18"/>
                          <a:pt x="59" y="10"/>
                        </a:cubicBezTo>
                        <a:cubicBezTo>
                          <a:pt x="58" y="2"/>
                          <a:pt x="49" y="0"/>
                          <a:pt x="41" y="0"/>
                        </a:cubicBezTo>
                        <a:cubicBezTo>
                          <a:pt x="33" y="0"/>
                          <a:pt x="24" y="2"/>
                          <a:pt x="23" y="10"/>
                        </a:cubicBezTo>
                        <a:cubicBezTo>
                          <a:pt x="22" y="18"/>
                          <a:pt x="28" y="26"/>
                          <a:pt x="33" y="32"/>
                        </a:cubicBezTo>
                        <a:cubicBezTo>
                          <a:pt x="35" y="35"/>
                          <a:pt x="37" y="38"/>
                          <a:pt x="38" y="41"/>
                        </a:cubicBezTo>
                        <a:cubicBezTo>
                          <a:pt x="38" y="43"/>
                          <a:pt x="39" y="44"/>
                          <a:pt x="36" y="44"/>
                        </a:cubicBezTo>
                        <a:cubicBezTo>
                          <a:pt x="25" y="43"/>
                          <a:pt x="21" y="18"/>
                          <a:pt x="8" y="26"/>
                        </a:cubicBezTo>
                        <a:cubicBezTo>
                          <a:pt x="0" y="31"/>
                          <a:pt x="0" y="46"/>
                          <a:pt x="2" y="54"/>
                        </a:cubicBezTo>
                        <a:cubicBezTo>
                          <a:pt x="4" y="59"/>
                          <a:pt x="7" y="63"/>
                          <a:pt x="11" y="6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89" name="îŝļiḑé"/>
                  <p:cNvSpPr/>
                  <p:nvPr/>
                </p:nvSpPr>
                <p:spPr bwMode="auto">
                  <a:xfrm>
                    <a:off x="2732338" y="1652379"/>
                    <a:ext cx="318607" cy="339439"/>
                  </a:xfrm>
                  <a:custGeom>
                    <a:avLst/>
                    <a:gdLst>
                      <a:gd name="T0" fmla="*/ 59 w 72"/>
                      <a:gd name="T1" fmla="*/ 53 h 77"/>
                      <a:gd name="T2" fmla="*/ 64 w 72"/>
                      <a:gd name="T3" fmla="*/ 50 h 77"/>
                      <a:gd name="T4" fmla="*/ 71 w 72"/>
                      <a:gd name="T5" fmla="*/ 48 h 77"/>
                      <a:gd name="T6" fmla="*/ 71 w 72"/>
                      <a:gd name="T7" fmla="*/ 38 h 77"/>
                      <a:gd name="T8" fmla="*/ 70 w 72"/>
                      <a:gd name="T9" fmla="*/ 22 h 77"/>
                      <a:gd name="T10" fmla="*/ 53 w 72"/>
                      <a:gd name="T11" fmla="*/ 36 h 77"/>
                      <a:gd name="T12" fmla="*/ 48 w 72"/>
                      <a:gd name="T13" fmla="*/ 42 h 77"/>
                      <a:gd name="T14" fmla="*/ 48 w 72"/>
                      <a:gd name="T15" fmla="*/ 36 h 77"/>
                      <a:gd name="T16" fmla="*/ 54 w 72"/>
                      <a:gd name="T17" fmla="*/ 25 h 77"/>
                      <a:gd name="T18" fmla="*/ 49 w 72"/>
                      <a:gd name="T19" fmla="*/ 15 h 77"/>
                      <a:gd name="T20" fmla="*/ 36 w 72"/>
                      <a:gd name="T21" fmla="*/ 0 h 77"/>
                      <a:gd name="T22" fmla="*/ 36 w 72"/>
                      <a:gd name="T23" fmla="*/ 0 h 77"/>
                      <a:gd name="T24" fmla="*/ 36 w 72"/>
                      <a:gd name="T25" fmla="*/ 0 h 77"/>
                      <a:gd name="T26" fmla="*/ 36 w 72"/>
                      <a:gd name="T27" fmla="*/ 0 h 77"/>
                      <a:gd name="T28" fmla="*/ 36 w 72"/>
                      <a:gd name="T29" fmla="*/ 0 h 77"/>
                      <a:gd name="T30" fmla="*/ 23 w 72"/>
                      <a:gd name="T31" fmla="*/ 15 h 77"/>
                      <a:gd name="T32" fmla="*/ 18 w 72"/>
                      <a:gd name="T33" fmla="*/ 25 h 77"/>
                      <a:gd name="T34" fmla="*/ 23 w 72"/>
                      <a:gd name="T35" fmla="*/ 36 h 77"/>
                      <a:gd name="T36" fmla="*/ 24 w 72"/>
                      <a:gd name="T37" fmla="*/ 42 h 77"/>
                      <a:gd name="T38" fmla="*/ 18 w 72"/>
                      <a:gd name="T39" fmla="*/ 36 h 77"/>
                      <a:gd name="T40" fmla="*/ 2 w 72"/>
                      <a:gd name="T41" fmla="*/ 22 h 77"/>
                      <a:gd name="T42" fmla="*/ 0 w 72"/>
                      <a:gd name="T43" fmla="*/ 38 h 77"/>
                      <a:gd name="T44" fmla="*/ 1 w 72"/>
                      <a:gd name="T45" fmla="*/ 48 h 77"/>
                      <a:gd name="T46" fmla="*/ 7 w 72"/>
                      <a:gd name="T47" fmla="*/ 50 h 77"/>
                      <a:gd name="T48" fmla="*/ 12 w 72"/>
                      <a:gd name="T49" fmla="*/ 53 h 77"/>
                      <a:gd name="T50" fmla="*/ 11 w 72"/>
                      <a:gd name="T51" fmla="*/ 56 h 77"/>
                      <a:gd name="T52" fmla="*/ 0 w 72"/>
                      <a:gd name="T53" fmla="*/ 53 h 77"/>
                      <a:gd name="T54" fmla="*/ 16 w 72"/>
                      <a:gd name="T55" fmla="*/ 75 h 77"/>
                      <a:gd name="T56" fmla="*/ 24 w 72"/>
                      <a:gd name="T57" fmla="*/ 74 h 77"/>
                      <a:gd name="T58" fmla="*/ 31 w 72"/>
                      <a:gd name="T59" fmla="*/ 69 h 77"/>
                      <a:gd name="T60" fmla="*/ 34 w 72"/>
                      <a:gd name="T61" fmla="*/ 68 h 77"/>
                      <a:gd name="T62" fmla="*/ 34 w 72"/>
                      <a:gd name="T63" fmla="*/ 65 h 77"/>
                      <a:gd name="T64" fmla="*/ 36 w 72"/>
                      <a:gd name="T65" fmla="*/ 34 h 77"/>
                      <a:gd name="T66" fmla="*/ 38 w 72"/>
                      <a:gd name="T67" fmla="*/ 65 h 77"/>
                      <a:gd name="T68" fmla="*/ 38 w 72"/>
                      <a:gd name="T69" fmla="*/ 68 h 77"/>
                      <a:gd name="T70" fmla="*/ 40 w 72"/>
                      <a:gd name="T71" fmla="*/ 69 h 77"/>
                      <a:gd name="T72" fmla="*/ 47 w 72"/>
                      <a:gd name="T73" fmla="*/ 74 h 77"/>
                      <a:gd name="T74" fmla="*/ 55 w 72"/>
                      <a:gd name="T75" fmla="*/ 75 h 77"/>
                      <a:gd name="T76" fmla="*/ 71 w 72"/>
                      <a:gd name="T77" fmla="*/ 53 h 77"/>
                      <a:gd name="T78" fmla="*/ 60 w 72"/>
                      <a:gd name="T79" fmla="*/ 56 h 77"/>
                      <a:gd name="T80" fmla="*/ 59 w 72"/>
                      <a:gd name="T81" fmla="*/ 53 h 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72" h="77">
                        <a:moveTo>
                          <a:pt x="59" y="53"/>
                        </a:moveTo>
                        <a:cubicBezTo>
                          <a:pt x="61" y="51"/>
                          <a:pt x="63" y="51"/>
                          <a:pt x="64" y="50"/>
                        </a:cubicBezTo>
                        <a:cubicBezTo>
                          <a:pt x="66" y="49"/>
                          <a:pt x="69" y="49"/>
                          <a:pt x="71" y="48"/>
                        </a:cubicBezTo>
                        <a:cubicBezTo>
                          <a:pt x="71" y="45"/>
                          <a:pt x="72" y="42"/>
                          <a:pt x="71" y="38"/>
                        </a:cubicBezTo>
                        <a:cubicBezTo>
                          <a:pt x="71" y="33"/>
                          <a:pt x="70" y="28"/>
                          <a:pt x="70" y="22"/>
                        </a:cubicBezTo>
                        <a:cubicBezTo>
                          <a:pt x="63" y="26"/>
                          <a:pt x="56" y="28"/>
                          <a:pt x="53" y="36"/>
                        </a:cubicBezTo>
                        <a:cubicBezTo>
                          <a:pt x="53" y="38"/>
                          <a:pt x="51" y="43"/>
                          <a:pt x="48" y="42"/>
                        </a:cubicBezTo>
                        <a:cubicBezTo>
                          <a:pt x="46" y="40"/>
                          <a:pt x="47" y="37"/>
                          <a:pt x="48" y="36"/>
                        </a:cubicBezTo>
                        <a:cubicBezTo>
                          <a:pt x="51" y="32"/>
                          <a:pt x="54" y="30"/>
                          <a:pt x="54" y="25"/>
                        </a:cubicBezTo>
                        <a:cubicBezTo>
                          <a:pt x="54" y="21"/>
                          <a:pt x="51" y="18"/>
                          <a:pt x="49" y="15"/>
                        </a:cubicBezTo>
                        <a:cubicBezTo>
                          <a:pt x="45" y="10"/>
                          <a:pt x="40" y="6"/>
                          <a:pt x="36" y="0"/>
                        </a:cubicBezTo>
                        <a:cubicBezTo>
                          <a:pt x="36" y="0"/>
                          <a:pt x="36" y="0"/>
                          <a:pt x="36" y="0"/>
                        </a:cubicBezTo>
                        <a:cubicBezTo>
                          <a:pt x="36" y="0"/>
                          <a:pt x="36" y="0"/>
                          <a:pt x="36" y="0"/>
                        </a:cubicBezTo>
                        <a:cubicBezTo>
                          <a:pt x="36" y="0"/>
                          <a:pt x="36" y="0"/>
                          <a:pt x="36" y="0"/>
                        </a:cubicBezTo>
                        <a:cubicBezTo>
                          <a:pt x="36" y="0"/>
                          <a:pt x="36" y="0"/>
                          <a:pt x="36" y="0"/>
                        </a:cubicBezTo>
                        <a:cubicBezTo>
                          <a:pt x="32" y="6"/>
                          <a:pt x="27" y="10"/>
                          <a:pt x="23" y="15"/>
                        </a:cubicBezTo>
                        <a:cubicBezTo>
                          <a:pt x="20" y="18"/>
                          <a:pt x="18" y="21"/>
                          <a:pt x="18" y="25"/>
                        </a:cubicBezTo>
                        <a:cubicBezTo>
                          <a:pt x="18" y="30"/>
                          <a:pt x="21" y="32"/>
                          <a:pt x="23" y="36"/>
                        </a:cubicBezTo>
                        <a:cubicBezTo>
                          <a:pt x="24" y="37"/>
                          <a:pt x="26" y="40"/>
                          <a:pt x="24" y="42"/>
                        </a:cubicBezTo>
                        <a:cubicBezTo>
                          <a:pt x="21" y="43"/>
                          <a:pt x="19" y="38"/>
                          <a:pt x="18" y="36"/>
                        </a:cubicBezTo>
                        <a:cubicBezTo>
                          <a:pt x="16" y="28"/>
                          <a:pt x="9" y="26"/>
                          <a:pt x="2" y="22"/>
                        </a:cubicBezTo>
                        <a:cubicBezTo>
                          <a:pt x="2" y="28"/>
                          <a:pt x="1" y="33"/>
                          <a:pt x="0" y="38"/>
                        </a:cubicBezTo>
                        <a:cubicBezTo>
                          <a:pt x="0" y="42"/>
                          <a:pt x="0" y="45"/>
                          <a:pt x="1" y="48"/>
                        </a:cubicBezTo>
                        <a:cubicBezTo>
                          <a:pt x="3" y="49"/>
                          <a:pt x="5" y="49"/>
                          <a:pt x="7" y="50"/>
                        </a:cubicBezTo>
                        <a:cubicBezTo>
                          <a:pt x="9" y="51"/>
                          <a:pt x="11" y="51"/>
                          <a:pt x="12" y="53"/>
                        </a:cubicBezTo>
                        <a:cubicBezTo>
                          <a:pt x="14" y="54"/>
                          <a:pt x="14" y="57"/>
                          <a:pt x="11" y="56"/>
                        </a:cubicBezTo>
                        <a:cubicBezTo>
                          <a:pt x="8" y="56"/>
                          <a:pt x="4" y="52"/>
                          <a:pt x="0" y="53"/>
                        </a:cubicBezTo>
                        <a:cubicBezTo>
                          <a:pt x="2" y="62"/>
                          <a:pt x="7" y="71"/>
                          <a:pt x="16" y="75"/>
                        </a:cubicBezTo>
                        <a:cubicBezTo>
                          <a:pt x="20" y="77"/>
                          <a:pt x="21" y="76"/>
                          <a:pt x="24" y="74"/>
                        </a:cubicBezTo>
                        <a:cubicBezTo>
                          <a:pt x="27" y="72"/>
                          <a:pt x="28" y="70"/>
                          <a:pt x="31" y="69"/>
                        </a:cubicBezTo>
                        <a:cubicBezTo>
                          <a:pt x="33" y="69"/>
                          <a:pt x="34" y="70"/>
                          <a:pt x="34" y="68"/>
                        </a:cubicBezTo>
                        <a:cubicBezTo>
                          <a:pt x="34" y="67"/>
                          <a:pt x="34" y="66"/>
                          <a:pt x="34" y="65"/>
                        </a:cubicBezTo>
                        <a:cubicBezTo>
                          <a:pt x="35" y="53"/>
                          <a:pt x="35" y="46"/>
                          <a:pt x="36" y="34"/>
                        </a:cubicBezTo>
                        <a:cubicBezTo>
                          <a:pt x="36" y="46"/>
                          <a:pt x="37" y="53"/>
                          <a:pt x="38" y="65"/>
                        </a:cubicBezTo>
                        <a:cubicBezTo>
                          <a:pt x="38" y="66"/>
                          <a:pt x="38" y="67"/>
                          <a:pt x="38" y="68"/>
                        </a:cubicBezTo>
                        <a:cubicBezTo>
                          <a:pt x="38" y="70"/>
                          <a:pt x="39" y="69"/>
                          <a:pt x="40" y="69"/>
                        </a:cubicBezTo>
                        <a:cubicBezTo>
                          <a:pt x="43" y="70"/>
                          <a:pt x="45" y="72"/>
                          <a:pt x="47" y="74"/>
                        </a:cubicBezTo>
                        <a:cubicBezTo>
                          <a:pt x="50" y="76"/>
                          <a:pt x="52" y="77"/>
                          <a:pt x="55" y="75"/>
                        </a:cubicBezTo>
                        <a:cubicBezTo>
                          <a:pt x="65" y="71"/>
                          <a:pt x="70" y="62"/>
                          <a:pt x="71" y="53"/>
                        </a:cubicBezTo>
                        <a:cubicBezTo>
                          <a:pt x="68" y="52"/>
                          <a:pt x="64" y="56"/>
                          <a:pt x="60" y="56"/>
                        </a:cubicBezTo>
                        <a:cubicBezTo>
                          <a:pt x="58" y="57"/>
                          <a:pt x="58" y="54"/>
                          <a:pt x="59" y="5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90" name="íṩľidé"/>
                  <p:cNvSpPr/>
                  <p:nvPr/>
                </p:nvSpPr>
                <p:spPr bwMode="auto">
                  <a:xfrm>
                    <a:off x="2878162" y="1966084"/>
                    <a:ext cx="22057" cy="10538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91" name="ís1îḋe"/>
                  <p:cNvSpPr/>
                  <p:nvPr/>
                </p:nvSpPr>
                <p:spPr bwMode="auto">
                  <a:xfrm>
                    <a:off x="5920861" y="1413423"/>
                    <a:ext cx="30635" cy="162980"/>
                  </a:xfrm>
                  <a:custGeom>
                    <a:avLst/>
                    <a:gdLst>
                      <a:gd name="T0" fmla="*/ 7 w 7"/>
                      <a:gd name="T1" fmla="*/ 1 h 37"/>
                      <a:gd name="T2" fmla="*/ 4 w 7"/>
                      <a:gd name="T3" fmla="*/ 0 h 37"/>
                      <a:gd name="T4" fmla="*/ 4 w 7"/>
                      <a:gd name="T5" fmla="*/ 0 h 37"/>
                      <a:gd name="T6" fmla="*/ 0 w 7"/>
                      <a:gd name="T7" fmla="*/ 1 h 37"/>
                      <a:gd name="T8" fmla="*/ 0 w 7"/>
                      <a:gd name="T9" fmla="*/ 37 h 37"/>
                      <a:gd name="T10" fmla="*/ 7 w 7"/>
                      <a:gd name="T11" fmla="*/ 37 h 37"/>
                      <a:gd name="T12" fmla="*/ 7 w 7"/>
                      <a:gd name="T13" fmla="*/ 1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" h="37">
                        <a:moveTo>
                          <a:pt x="7" y="1"/>
                        </a:moveTo>
                        <a:cubicBezTo>
                          <a:pt x="6" y="1"/>
                          <a:pt x="5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0"/>
                          <a:pt x="1" y="1"/>
                          <a:pt x="0" y="1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7" y="37"/>
                          <a:pt x="7" y="37"/>
                          <a:pt x="7" y="37"/>
                        </a:cubicBezTo>
                        <a:lnTo>
                          <a:pt x="7" y="1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92" name="ïSlïďê"/>
                  <p:cNvSpPr/>
                  <p:nvPr/>
                </p:nvSpPr>
                <p:spPr bwMode="auto">
                  <a:xfrm>
                    <a:off x="5920861" y="1192849"/>
                    <a:ext cx="30635" cy="22057"/>
                  </a:xfrm>
                  <a:custGeom>
                    <a:avLst/>
                    <a:gdLst>
                      <a:gd name="T0" fmla="*/ 5 w 7"/>
                      <a:gd name="T1" fmla="*/ 5 h 5"/>
                      <a:gd name="T2" fmla="*/ 5 w 7"/>
                      <a:gd name="T3" fmla="*/ 5 h 5"/>
                      <a:gd name="T4" fmla="*/ 7 w 7"/>
                      <a:gd name="T5" fmla="*/ 5 h 5"/>
                      <a:gd name="T6" fmla="*/ 7 w 7"/>
                      <a:gd name="T7" fmla="*/ 0 h 5"/>
                      <a:gd name="T8" fmla="*/ 0 w 7"/>
                      <a:gd name="T9" fmla="*/ 0 h 5"/>
                      <a:gd name="T10" fmla="*/ 0 w 7"/>
                      <a:gd name="T11" fmla="*/ 5 h 5"/>
                      <a:gd name="T12" fmla="*/ 5 w 7"/>
                      <a:gd name="T13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" h="5">
                        <a:moveTo>
                          <a:pt x="5" y="5"/>
                        </a:moveTo>
                        <a:cubicBezTo>
                          <a:pt x="5" y="5"/>
                          <a:pt x="5" y="5"/>
                          <a:pt x="5" y="5"/>
                        </a:cubicBezTo>
                        <a:cubicBezTo>
                          <a:pt x="6" y="5"/>
                          <a:pt x="7" y="5"/>
                          <a:pt x="7" y="5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2" y="5"/>
                          <a:pt x="3" y="5"/>
                          <a:pt x="5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93" name="iṣḷíḑê"/>
                  <p:cNvSpPr/>
                  <p:nvPr/>
                </p:nvSpPr>
                <p:spPr bwMode="auto">
                  <a:xfrm>
                    <a:off x="5788517" y="1223484"/>
                    <a:ext cx="305128" cy="220574"/>
                  </a:xfrm>
                  <a:custGeom>
                    <a:avLst/>
                    <a:gdLst>
                      <a:gd name="T0" fmla="*/ 37 w 69"/>
                      <a:gd name="T1" fmla="*/ 0 h 50"/>
                      <a:gd name="T2" fmla="*/ 35 w 69"/>
                      <a:gd name="T3" fmla="*/ 0 h 50"/>
                      <a:gd name="T4" fmla="*/ 35 w 69"/>
                      <a:gd name="T5" fmla="*/ 0 h 50"/>
                      <a:gd name="T6" fmla="*/ 30 w 69"/>
                      <a:gd name="T7" fmla="*/ 0 h 50"/>
                      <a:gd name="T8" fmla="*/ 1 w 69"/>
                      <a:gd name="T9" fmla="*/ 33 h 50"/>
                      <a:gd name="T10" fmla="*/ 3 w 69"/>
                      <a:gd name="T11" fmla="*/ 46 h 50"/>
                      <a:gd name="T12" fmla="*/ 4 w 69"/>
                      <a:gd name="T13" fmla="*/ 48 h 50"/>
                      <a:gd name="T14" fmla="*/ 6 w 69"/>
                      <a:gd name="T15" fmla="*/ 46 h 50"/>
                      <a:gd name="T16" fmla="*/ 14 w 69"/>
                      <a:gd name="T17" fmla="*/ 40 h 50"/>
                      <a:gd name="T18" fmla="*/ 15 w 69"/>
                      <a:gd name="T19" fmla="*/ 40 h 50"/>
                      <a:gd name="T20" fmla="*/ 23 w 69"/>
                      <a:gd name="T21" fmla="*/ 46 h 50"/>
                      <a:gd name="T22" fmla="*/ 24 w 69"/>
                      <a:gd name="T23" fmla="*/ 48 h 50"/>
                      <a:gd name="T24" fmla="*/ 25 w 69"/>
                      <a:gd name="T25" fmla="*/ 46 h 50"/>
                      <a:gd name="T26" fmla="*/ 30 w 69"/>
                      <a:gd name="T27" fmla="*/ 42 h 50"/>
                      <a:gd name="T28" fmla="*/ 34 w 69"/>
                      <a:gd name="T29" fmla="*/ 41 h 50"/>
                      <a:gd name="T30" fmla="*/ 34 w 69"/>
                      <a:gd name="T31" fmla="*/ 41 h 50"/>
                      <a:gd name="T32" fmla="*/ 37 w 69"/>
                      <a:gd name="T33" fmla="*/ 42 h 50"/>
                      <a:gd name="T34" fmla="*/ 43 w 69"/>
                      <a:gd name="T35" fmla="*/ 47 h 50"/>
                      <a:gd name="T36" fmla="*/ 44 w 69"/>
                      <a:gd name="T37" fmla="*/ 48 h 50"/>
                      <a:gd name="T38" fmla="*/ 45 w 69"/>
                      <a:gd name="T39" fmla="*/ 47 h 50"/>
                      <a:gd name="T40" fmla="*/ 54 w 69"/>
                      <a:gd name="T41" fmla="*/ 41 h 50"/>
                      <a:gd name="T42" fmla="*/ 54 w 69"/>
                      <a:gd name="T43" fmla="*/ 41 h 50"/>
                      <a:gd name="T44" fmla="*/ 62 w 69"/>
                      <a:gd name="T45" fmla="*/ 47 h 50"/>
                      <a:gd name="T46" fmla="*/ 63 w 69"/>
                      <a:gd name="T47" fmla="*/ 49 h 50"/>
                      <a:gd name="T48" fmla="*/ 64 w 69"/>
                      <a:gd name="T49" fmla="*/ 50 h 50"/>
                      <a:gd name="T50" fmla="*/ 64 w 69"/>
                      <a:gd name="T51" fmla="*/ 49 h 50"/>
                      <a:gd name="T52" fmla="*/ 65 w 69"/>
                      <a:gd name="T53" fmla="*/ 47 h 50"/>
                      <a:gd name="T54" fmla="*/ 68 w 69"/>
                      <a:gd name="T55" fmla="*/ 35 h 50"/>
                      <a:gd name="T56" fmla="*/ 37 w 69"/>
                      <a:gd name="T57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69" h="50">
                        <a:moveTo>
                          <a:pt x="37" y="0"/>
                        </a:moveTo>
                        <a:cubicBezTo>
                          <a:pt x="37" y="0"/>
                          <a:pt x="36" y="0"/>
                          <a:pt x="35" y="0"/>
                        </a:cubicBezTo>
                        <a:cubicBezTo>
                          <a:pt x="35" y="0"/>
                          <a:pt x="35" y="0"/>
                          <a:pt x="35" y="0"/>
                        </a:cubicBezTo>
                        <a:cubicBezTo>
                          <a:pt x="33" y="0"/>
                          <a:pt x="32" y="0"/>
                          <a:pt x="30" y="0"/>
                        </a:cubicBezTo>
                        <a:cubicBezTo>
                          <a:pt x="14" y="2"/>
                          <a:pt x="1" y="16"/>
                          <a:pt x="1" y="33"/>
                        </a:cubicBezTo>
                        <a:cubicBezTo>
                          <a:pt x="0" y="38"/>
                          <a:pt x="1" y="42"/>
                          <a:pt x="3" y="46"/>
                        </a:cubicBezTo>
                        <a:cubicBezTo>
                          <a:pt x="3" y="47"/>
                          <a:pt x="4" y="48"/>
                          <a:pt x="4" y="48"/>
                        </a:cubicBezTo>
                        <a:cubicBezTo>
                          <a:pt x="5" y="48"/>
                          <a:pt x="5" y="47"/>
                          <a:pt x="6" y="46"/>
                        </a:cubicBezTo>
                        <a:cubicBezTo>
                          <a:pt x="7" y="43"/>
                          <a:pt x="11" y="40"/>
                          <a:pt x="14" y="40"/>
                        </a:cubicBezTo>
                        <a:cubicBezTo>
                          <a:pt x="14" y="40"/>
                          <a:pt x="15" y="40"/>
                          <a:pt x="15" y="40"/>
                        </a:cubicBezTo>
                        <a:cubicBezTo>
                          <a:pt x="18" y="41"/>
                          <a:pt x="22" y="43"/>
                          <a:pt x="23" y="46"/>
                        </a:cubicBezTo>
                        <a:cubicBezTo>
                          <a:pt x="24" y="47"/>
                          <a:pt x="24" y="48"/>
                          <a:pt x="24" y="48"/>
                        </a:cubicBezTo>
                        <a:cubicBezTo>
                          <a:pt x="24" y="48"/>
                          <a:pt x="25" y="47"/>
                          <a:pt x="25" y="46"/>
                        </a:cubicBezTo>
                        <a:cubicBezTo>
                          <a:pt x="26" y="44"/>
                          <a:pt x="28" y="42"/>
                          <a:pt x="30" y="42"/>
                        </a:cubicBezTo>
                        <a:cubicBezTo>
                          <a:pt x="31" y="41"/>
                          <a:pt x="33" y="41"/>
                          <a:pt x="34" y="41"/>
                        </a:cubicBezTo>
                        <a:cubicBezTo>
                          <a:pt x="34" y="41"/>
                          <a:pt x="34" y="41"/>
                          <a:pt x="34" y="41"/>
                        </a:cubicBezTo>
                        <a:cubicBezTo>
                          <a:pt x="35" y="41"/>
                          <a:pt x="36" y="41"/>
                          <a:pt x="37" y="42"/>
                        </a:cubicBezTo>
                        <a:cubicBezTo>
                          <a:pt x="40" y="42"/>
                          <a:pt x="42" y="44"/>
                          <a:pt x="43" y="47"/>
                        </a:cubicBezTo>
                        <a:cubicBezTo>
                          <a:pt x="44" y="48"/>
                          <a:pt x="44" y="48"/>
                          <a:pt x="44" y="48"/>
                        </a:cubicBezTo>
                        <a:cubicBezTo>
                          <a:pt x="44" y="48"/>
                          <a:pt x="44" y="48"/>
                          <a:pt x="45" y="47"/>
                        </a:cubicBezTo>
                        <a:cubicBezTo>
                          <a:pt x="47" y="44"/>
                          <a:pt x="50" y="41"/>
                          <a:pt x="54" y="41"/>
                        </a:cubicBezTo>
                        <a:cubicBezTo>
                          <a:pt x="54" y="41"/>
                          <a:pt x="54" y="41"/>
                          <a:pt x="54" y="41"/>
                        </a:cubicBezTo>
                        <a:cubicBezTo>
                          <a:pt x="58" y="41"/>
                          <a:pt x="61" y="44"/>
                          <a:pt x="62" y="47"/>
                        </a:cubicBezTo>
                        <a:cubicBezTo>
                          <a:pt x="63" y="48"/>
                          <a:pt x="63" y="49"/>
                          <a:pt x="63" y="49"/>
                        </a:cubicBezTo>
                        <a:cubicBezTo>
                          <a:pt x="63" y="50"/>
                          <a:pt x="63" y="50"/>
                          <a:pt x="64" y="50"/>
                        </a:cubicBezTo>
                        <a:cubicBezTo>
                          <a:pt x="64" y="50"/>
                          <a:pt x="64" y="50"/>
                          <a:pt x="64" y="49"/>
                        </a:cubicBezTo>
                        <a:cubicBezTo>
                          <a:pt x="65" y="49"/>
                          <a:pt x="65" y="48"/>
                          <a:pt x="65" y="47"/>
                        </a:cubicBezTo>
                        <a:cubicBezTo>
                          <a:pt x="67" y="44"/>
                          <a:pt x="68" y="39"/>
                          <a:pt x="68" y="35"/>
                        </a:cubicBezTo>
                        <a:cubicBezTo>
                          <a:pt x="69" y="17"/>
                          <a:pt x="55" y="2"/>
                          <a:pt x="3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94" name="ïšļídê"/>
                  <p:cNvSpPr/>
                  <p:nvPr/>
                </p:nvSpPr>
                <p:spPr bwMode="auto">
                  <a:xfrm>
                    <a:off x="4601092" y="4491660"/>
                    <a:ext cx="118865" cy="84553"/>
                  </a:xfrm>
                  <a:custGeom>
                    <a:avLst/>
                    <a:gdLst>
                      <a:gd name="T0" fmla="*/ 17 w 27"/>
                      <a:gd name="T1" fmla="*/ 5 h 19"/>
                      <a:gd name="T2" fmla="*/ 24 w 27"/>
                      <a:gd name="T3" fmla="*/ 1 h 19"/>
                      <a:gd name="T4" fmla="*/ 27 w 27"/>
                      <a:gd name="T5" fmla="*/ 0 h 19"/>
                      <a:gd name="T6" fmla="*/ 16 w 27"/>
                      <a:gd name="T7" fmla="*/ 1 h 19"/>
                      <a:gd name="T8" fmla="*/ 9 w 27"/>
                      <a:gd name="T9" fmla="*/ 7 h 19"/>
                      <a:gd name="T10" fmla="*/ 5 w 27"/>
                      <a:gd name="T11" fmla="*/ 12 h 19"/>
                      <a:gd name="T12" fmla="*/ 0 w 27"/>
                      <a:gd name="T13" fmla="*/ 19 h 19"/>
                      <a:gd name="T14" fmla="*/ 9 w 27"/>
                      <a:gd name="T15" fmla="*/ 15 h 19"/>
                      <a:gd name="T16" fmla="*/ 17 w 27"/>
                      <a:gd name="T17" fmla="*/ 5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7" h="19">
                        <a:moveTo>
                          <a:pt x="17" y="5"/>
                        </a:moveTo>
                        <a:cubicBezTo>
                          <a:pt x="19" y="4"/>
                          <a:pt x="21" y="2"/>
                          <a:pt x="24" y="1"/>
                        </a:cubicBezTo>
                        <a:cubicBezTo>
                          <a:pt x="24" y="1"/>
                          <a:pt x="26" y="0"/>
                          <a:pt x="27" y="0"/>
                        </a:cubicBezTo>
                        <a:cubicBezTo>
                          <a:pt x="23" y="0"/>
                          <a:pt x="19" y="0"/>
                          <a:pt x="16" y="1"/>
                        </a:cubicBezTo>
                        <a:cubicBezTo>
                          <a:pt x="13" y="2"/>
                          <a:pt x="10" y="4"/>
                          <a:pt x="9" y="7"/>
                        </a:cubicBezTo>
                        <a:cubicBezTo>
                          <a:pt x="7" y="9"/>
                          <a:pt x="6" y="11"/>
                          <a:pt x="5" y="12"/>
                        </a:cubicBezTo>
                        <a:cubicBezTo>
                          <a:pt x="4" y="15"/>
                          <a:pt x="3" y="18"/>
                          <a:pt x="0" y="19"/>
                        </a:cubicBezTo>
                        <a:cubicBezTo>
                          <a:pt x="3" y="19"/>
                          <a:pt x="7" y="17"/>
                          <a:pt x="9" y="15"/>
                        </a:cubicBezTo>
                        <a:cubicBezTo>
                          <a:pt x="13" y="12"/>
                          <a:pt x="15" y="9"/>
                          <a:pt x="17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95" name="iŝḻiďé"/>
                  <p:cNvSpPr/>
                  <p:nvPr/>
                </p:nvSpPr>
                <p:spPr bwMode="auto">
                  <a:xfrm>
                    <a:off x="4609670" y="4491660"/>
                    <a:ext cx="154402" cy="106611"/>
                  </a:xfrm>
                  <a:custGeom>
                    <a:avLst/>
                    <a:gdLst>
                      <a:gd name="T0" fmla="*/ 23 w 35"/>
                      <a:gd name="T1" fmla="*/ 3 h 24"/>
                      <a:gd name="T2" fmla="*/ 14 w 35"/>
                      <a:gd name="T3" fmla="*/ 11 h 24"/>
                      <a:gd name="T4" fmla="*/ 8 w 35"/>
                      <a:gd name="T5" fmla="*/ 17 h 24"/>
                      <a:gd name="T6" fmla="*/ 0 w 35"/>
                      <a:gd name="T7" fmla="*/ 20 h 24"/>
                      <a:gd name="T8" fmla="*/ 19 w 35"/>
                      <a:gd name="T9" fmla="*/ 20 h 24"/>
                      <a:gd name="T10" fmla="*/ 30 w 35"/>
                      <a:gd name="T11" fmla="*/ 6 h 24"/>
                      <a:gd name="T12" fmla="*/ 33 w 35"/>
                      <a:gd name="T13" fmla="*/ 2 h 24"/>
                      <a:gd name="T14" fmla="*/ 35 w 35"/>
                      <a:gd name="T15" fmla="*/ 1 h 24"/>
                      <a:gd name="T16" fmla="*/ 23 w 35"/>
                      <a:gd name="T17" fmla="*/ 3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5" h="24">
                        <a:moveTo>
                          <a:pt x="23" y="3"/>
                        </a:moveTo>
                        <a:cubicBezTo>
                          <a:pt x="19" y="5"/>
                          <a:pt x="17" y="7"/>
                          <a:pt x="14" y="11"/>
                        </a:cubicBezTo>
                        <a:cubicBezTo>
                          <a:pt x="12" y="13"/>
                          <a:pt x="10" y="16"/>
                          <a:pt x="8" y="17"/>
                        </a:cubicBezTo>
                        <a:cubicBezTo>
                          <a:pt x="5" y="19"/>
                          <a:pt x="3" y="20"/>
                          <a:pt x="0" y="20"/>
                        </a:cubicBezTo>
                        <a:cubicBezTo>
                          <a:pt x="6" y="24"/>
                          <a:pt x="13" y="24"/>
                          <a:pt x="19" y="20"/>
                        </a:cubicBezTo>
                        <a:cubicBezTo>
                          <a:pt x="25" y="17"/>
                          <a:pt x="27" y="12"/>
                          <a:pt x="30" y="6"/>
                        </a:cubicBezTo>
                        <a:cubicBezTo>
                          <a:pt x="31" y="5"/>
                          <a:pt x="32" y="3"/>
                          <a:pt x="33" y="2"/>
                        </a:cubicBezTo>
                        <a:cubicBezTo>
                          <a:pt x="34" y="2"/>
                          <a:pt x="35" y="1"/>
                          <a:pt x="35" y="1"/>
                        </a:cubicBezTo>
                        <a:cubicBezTo>
                          <a:pt x="31" y="0"/>
                          <a:pt x="27" y="1"/>
                          <a:pt x="23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96" name="iSlîďé"/>
                  <p:cNvSpPr/>
                  <p:nvPr/>
                </p:nvSpPr>
                <p:spPr bwMode="auto">
                  <a:xfrm>
                    <a:off x="4601092" y="4403430"/>
                    <a:ext cx="101709" cy="71074"/>
                  </a:xfrm>
                  <a:custGeom>
                    <a:avLst/>
                    <a:gdLst>
                      <a:gd name="T0" fmla="*/ 8 w 23"/>
                      <a:gd name="T1" fmla="*/ 6 h 16"/>
                      <a:gd name="T2" fmla="*/ 5 w 23"/>
                      <a:gd name="T3" fmla="*/ 11 h 16"/>
                      <a:gd name="T4" fmla="*/ 0 w 23"/>
                      <a:gd name="T5" fmla="*/ 16 h 16"/>
                      <a:gd name="T6" fmla="*/ 8 w 23"/>
                      <a:gd name="T7" fmla="*/ 13 h 16"/>
                      <a:gd name="T8" fmla="*/ 15 w 23"/>
                      <a:gd name="T9" fmla="*/ 5 h 16"/>
                      <a:gd name="T10" fmla="*/ 20 w 23"/>
                      <a:gd name="T11" fmla="*/ 1 h 16"/>
                      <a:gd name="T12" fmla="*/ 23 w 23"/>
                      <a:gd name="T13" fmla="*/ 0 h 16"/>
                      <a:gd name="T14" fmla="*/ 14 w 23"/>
                      <a:gd name="T15" fmla="*/ 1 h 16"/>
                      <a:gd name="T16" fmla="*/ 8 w 23"/>
                      <a:gd name="T17" fmla="*/ 6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3" h="16">
                        <a:moveTo>
                          <a:pt x="8" y="6"/>
                        </a:moveTo>
                        <a:cubicBezTo>
                          <a:pt x="6" y="8"/>
                          <a:pt x="6" y="9"/>
                          <a:pt x="5" y="11"/>
                        </a:cubicBezTo>
                        <a:cubicBezTo>
                          <a:pt x="4" y="13"/>
                          <a:pt x="2" y="15"/>
                          <a:pt x="0" y="16"/>
                        </a:cubicBezTo>
                        <a:cubicBezTo>
                          <a:pt x="3" y="16"/>
                          <a:pt x="6" y="15"/>
                          <a:pt x="8" y="13"/>
                        </a:cubicBezTo>
                        <a:cubicBezTo>
                          <a:pt x="11" y="11"/>
                          <a:pt x="13" y="7"/>
                          <a:pt x="15" y="5"/>
                        </a:cubicBezTo>
                        <a:cubicBezTo>
                          <a:pt x="17" y="3"/>
                          <a:pt x="18" y="2"/>
                          <a:pt x="20" y="1"/>
                        </a:cubicBezTo>
                        <a:cubicBezTo>
                          <a:pt x="21" y="1"/>
                          <a:pt x="22" y="0"/>
                          <a:pt x="23" y="0"/>
                        </a:cubicBezTo>
                        <a:cubicBezTo>
                          <a:pt x="20" y="0"/>
                          <a:pt x="17" y="0"/>
                          <a:pt x="14" y="1"/>
                        </a:cubicBezTo>
                        <a:cubicBezTo>
                          <a:pt x="11" y="2"/>
                          <a:pt x="9" y="4"/>
                          <a:pt x="8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97" name="íSľíďé"/>
                  <p:cNvSpPr/>
                  <p:nvPr/>
                </p:nvSpPr>
                <p:spPr bwMode="auto">
                  <a:xfrm>
                    <a:off x="4609670" y="4403430"/>
                    <a:ext cx="132345" cy="93131"/>
                  </a:xfrm>
                  <a:custGeom>
                    <a:avLst/>
                    <a:gdLst>
                      <a:gd name="T0" fmla="*/ 28 w 30"/>
                      <a:gd name="T1" fmla="*/ 2 h 21"/>
                      <a:gd name="T2" fmla="*/ 30 w 30"/>
                      <a:gd name="T3" fmla="*/ 1 h 21"/>
                      <a:gd name="T4" fmla="*/ 19 w 30"/>
                      <a:gd name="T5" fmla="*/ 2 h 21"/>
                      <a:gd name="T6" fmla="*/ 12 w 30"/>
                      <a:gd name="T7" fmla="*/ 9 h 21"/>
                      <a:gd name="T8" fmla="*/ 6 w 30"/>
                      <a:gd name="T9" fmla="*/ 15 h 21"/>
                      <a:gd name="T10" fmla="*/ 0 w 30"/>
                      <a:gd name="T11" fmla="*/ 18 h 21"/>
                      <a:gd name="T12" fmla="*/ 16 w 30"/>
                      <a:gd name="T13" fmla="*/ 17 h 21"/>
                      <a:gd name="T14" fmla="*/ 25 w 30"/>
                      <a:gd name="T15" fmla="*/ 6 h 21"/>
                      <a:gd name="T16" fmla="*/ 28 w 30"/>
                      <a:gd name="T17" fmla="*/ 2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0" h="21">
                        <a:moveTo>
                          <a:pt x="28" y="2"/>
                        </a:moveTo>
                        <a:cubicBezTo>
                          <a:pt x="29" y="2"/>
                          <a:pt x="30" y="1"/>
                          <a:pt x="30" y="1"/>
                        </a:cubicBezTo>
                        <a:cubicBezTo>
                          <a:pt x="26" y="0"/>
                          <a:pt x="23" y="1"/>
                          <a:pt x="19" y="2"/>
                        </a:cubicBezTo>
                        <a:cubicBezTo>
                          <a:pt x="16" y="4"/>
                          <a:pt x="14" y="6"/>
                          <a:pt x="12" y="9"/>
                        </a:cubicBezTo>
                        <a:cubicBezTo>
                          <a:pt x="10" y="11"/>
                          <a:pt x="9" y="14"/>
                          <a:pt x="6" y="15"/>
                        </a:cubicBezTo>
                        <a:cubicBezTo>
                          <a:pt x="5" y="16"/>
                          <a:pt x="2" y="17"/>
                          <a:pt x="0" y="18"/>
                        </a:cubicBezTo>
                        <a:cubicBezTo>
                          <a:pt x="5" y="21"/>
                          <a:pt x="11" y="21"/>
                          <a:pt x="16" y="17"/>
                        </a:cubicBezTo>
                        <a:cubicBezTo>
                          <a:pt x="21" y="15"/>
                          <a:pt x="23" y="10"/>
                          <a:pt x="25" y="6"/>
                        </a:cubicBezTo>
                        <a:cubicBezTo>
                          <a:pt x="26" y="4"/>
                          <a:pt x="27" y="3"/>
                          <a:pt x="28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98" name="îṥḷîďê"/>
                  <p:cNvSpPr/>
                  <p:nvPr/>
                </p:nvSpPr>
                <p:spPr bwMode="auto">
                  <a:xfrm>
                    <a:off x="4472424" y="4491660"/>
                    <a:ext cx="115189" cy="84553"/>
                  </a:xfrm>
                  <a:custGeom>
                    <a:avLst/>
                    <a:gdLst>
                      <a:gd name="T0" fmla="*/ 9 w 26"/>
                      <a:gd name="T1" fmla="*/ 5 h 19"/>
                      <a:gd name="T2" fmla="*/ 17 w 26"/>
                      <a:gd name="T3" fmla="*/ 15 h 19"/>
                      <a:gd name="T4" fmla="*/ 26 w 26"/>
                      <a:gd name="T5" fmla="*/ 19 h 19"/>
                      <a:gd name="T6" fmla="*/ 21 w 26"/>
                      <a:gd name="T7" fmla="*/ 12 h 19"/>
                      <a:gd name="T8" fmla="*/ 18 w 26"/>
                      <a:gd name="T9" fmla="*/ 7 h 19"/>
                      <a:gd name="T10" fmla="*/ 11 w 26"/>
                      <a:gd name="T11" fmla="*/ 1 h 19"/>
                      <a:gd name="T12" fmla="*/ 0 w 26"/>
                      <a:gd name="T13" fmla="*/ 0 h 19"/>
                      <a:gd name="T14" fmla="*/ 3 w 26"/>
                      <a:gd name="T15" fmla="*/ 1 h 19"/>
                      <a:gd name="T16" fmla="*/ 9 w 26"/>
                      <a:gd name="T17" fmla="*/ 5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6" h="19">
                        <a:moveTo>
                          <a:pt x="9" y="5"/>
                        </a:moveTo>
                        <a:cubicBezTo>
                          <a:pt x="12" y="9"/>
                          <a:pt x="14" y="12"/>
                          <a:pt x="17" y="15"/>
                        </a:cubicBezTo>
                        <a:cubicBezTo>
                          <a:pt x="20" y="17"/>
                          <a:pt x="23" y="19"/>
                          <a:pt x="26" y="19"/>
                        </a:cubicBezTo>
                        <a:cubicBezTo>
                          <a:pt x="24" y="18"/>
                          <a:pt x="22" y="15"/>
                          <a:pt x="21" y="12"/>
                        </a:cubicBezTo>
                        <a:cubicBezTo>
                          <a:pt x="20" y="11"/>
                          <a:pt x="19" y="9"/>
                          <a:pt x="18" y="7"/>
                        </a:cubicBezTo>
                        <a:cubicBezTo>
                          <a:pt x="16" y="4"/>
                          <a:pt x="14" y="2"/>
                          <a:pt x="11" y="1"/>
                        </a:cubicBezTo>
                        <a:cubicBezTo>
                          <a:pt x="7" y="0"/>
                          <a:pt x="3" y="0"/>
                          <a:pt x="0" y="0"/>
                        </a:cubicBezTo>
                        <a:cubicBezTo>
                          <a:pt x="1" y="0"/>
                          <a:pt x="2" y="1"/>
                          <a:pt x="3" y="1"/>
                        </a:cubicBezTo>
                        <a:cubicBezTo>
                          <a:pt x="5" y="2"/>
                          <a:pt x="7" y="4"/>
                          <a:pt x="9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99" name="ïşḻîde"/>
                  <p:cNvSpPr/>
                  <p:nvPr/>
                </p:nvSpPr>
                <p:spPr bwMode="auto">
                  <a:xfrm>
                    <a:off x="4424633" y="4491660"/>
                    <a:ext cx="154402" cy="106611"/>
                  </a:xfrm>
                  <a:custGeom>
                    <a:avLst/>
                    <a:gdLst>
                      <a:gd name="T0" fmla="*/ 6 w 35"/>
                      <a:gd name="T1" fmla="*/ 6 h 24"/>
                      <a:gd name="T2" fmla="*/ 16 w 35"/>
                      <a:gd name="T3" fmla="*/ 20 h 24"/>
                      <a:gd name="T4" fmla="*/ 35 w 35"/>
                      <a:gd name="T5" fmla="*/ 20 h 24"/>
                      <a:gd name="T6" fmla="*/ 28 w 35"/>
                      <a:gd name="T7" fmla="*/ 17 h 24"/>
                      <a:gd name="T8" fmla="*/ 21 w 35"/>
                      <a:gd name="T9" fmla="*/ 11 h 24"/>
                      <a:gd name="T10" fmla="*/ 13 w 35"/>
                      <a:gd name="T11" fmla="*/ 3 h 24"/>
                      <a:gd name="T12" fmla="*/ 0 w 35"/>
                      <a:gd name="T13" fmla="*/ 1 h 24"/>
                      <a:gd name="T14" fmla="*/ 2 w 35"/>
                      <a:gd name="T15" fmla="*/ 2 h 24"/>
                      <a:gd name="T16" fmla="*/ 6 w 35"/>
                      <a:gd name="T17" fmla="*/ 6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5" h="24">
                        <a:moveTo>
                          <a:pt x="6" y="6"/>
                        </a:moveTo>
                        <a:cubicBezTo>
                          <a:pt x="9" y="12"/>
                          <a:pt x="11" y="17"/>
                          <a:pt x="16" y="20"/>
                        </a:cubicBezTo>
                        <a:cubicBezTo>
                          <a:pt x="22" y="24"/>
                          <a:pt x="30" y="24"/>
                          <a:pt x="35" y="20"/>
                        </a:cubicBezTo>
                        <a:cubicBezTo>
                          <a:pt x="33" y="20"/>
                          <a:pt x="30" y="19"/>
                          <a:pt x="28" y="17"/>
                        </a:cubicBezTo>
                        <a:cubicBezTo>
                          <a:pt x="25" y="16"/>
                          <a:pt x="23" y="13"/>
                          <a:pt x="21" y="11"/>
                        </a:cubicBezTo>
                        <a:cubicBezTo>
                          <a:pt x="19" y="7"/>
                          <a:pt x="16" y="5"/>
                          <a:pt x="13" y="3"/>
                        </a:cubicBezTo>
                        <a:cubicBezTo>
                          <a:pt x="9" y="1"/>
                          <a:pt x="4" y="0"/>
                          <a:pt x="0" y="1"/>
                        </a:cubicBez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4" y="3"/>
                          <a:pt x="5" y="5"/>
                          <a:pt x="6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00" name="iS1íḍé"/>
                  <p:cNvSpPr/>
                  <p:nvPr/>
                </p:nvSpPr>
                <p:spPr bwMode="auto">
                  <a:xfrm>
                    <a:off x="4485903" y="4403430"/>
                    <a:ext cx="101709" cy="71074"/>
                  </a:xfrm>
                  <a:custGeom>
                    <a:avLst/>
                    <a:gdLst>
                      <a:gd name="T0" fmla="*/ 10 w 23"/>
                      <a:gd name="T1" fmla="*/ 1 h 16"/>
                      <a:gd name="T2" fmla="*/ 0 w 23"/>
                      <a:gd name="T3" fmla="*/ 0 h 16"/>
                      <a:gd name="T4" fmla="*/ 3 w 23"/>
                      <a:gd name="T5" fmla="*/ 1 h 16"/>
                      <a:gd name="T6" fmla="*/ 8 w 23"/>
                      <a:gd name="T7" fmla="*/ 5 h 16"/>
                      <a:gd name="T8" fmla="*/ 15 w 23"/>
                      <a:gd name="T9" fmla="*/ 13 h 16"/>
                      <a:gd name="T10" fmla="*/ 23 w 23"/>
                      <a:gd name="T11" fmla="*/ 16 h 16"/>
                      <a:gd name="T12" fmla="*/ 19 w 23"/>
                      <a:gd name="T13" fmla="*/ 11 h 16"/>
                      <a:gd name="T14" fmla="*/ 16 w 23"/>
                      <a:gd name="T15" fmla="*/ 6 h 16"/>
                      <a:gd name="T16" fmla="*/ 10 w 23"/>
                      <a:gd name="T17" fmla="*/ 1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3" h="16">
                        <a:moveTo>
                          <a:pt x="10" y="1"/>
                        </a:moveTo>
                        <a:cubicBezTo>
                          <a:pt x="7" y="0"/>
                          <a:pt x="3" y="0"/>
                          <a:pt x="0" y="0"/>
                        </a:cubicBezTo>
                        <a:cubicBezTo>
                          <a:pt x="1" y="0"/>
                          <a:pt x="2" y="1"/>
                          <a:pt x="3" y="1"/>
                        </a:cubicBezTo>
                        <a:cubicBezTo>
                          <a:pt x="5" y="2"/>
                          <a:pt x="7" y="3"/>
                          <a:pt x="8" y="5"/>
                        </a:cubicBezTo>
                        <a:cubicBezTo>
                          <a:pt x="11" y="7"/>
                          <a:pt x="13" y="11"/>
                          <a:pt x="15" y="13"/>
                        </a:cubicBezTo>
                        <a:cubicBezTo>
                          <a:pt x="18" y="15"/>
                          <a:pt x="20" y="16"/>
                          <a:pt x="23" y="16"/>
                        </a:cubicBezTo>
                        <a:cubicBezTo>
                          <a:pt x="21" y="15"/>
                          <a:pt x="20" y="13"/>
                          <a:pt x="19" y="11"/>
                        </a:cubicBezTo>
                        <a:cubicBezTo>
                          <a:pt x="18" y="9"/>
                          <a:pt x="17" y="8"/>
                          <a:pt x="16" y="6"/>
                        </a:cubicBezTo>
                        <a:cubicBezTo>
                          <a:pt x="14" y="4"/>
                          <a:pt x="12" y="2"/>
                          <a:pt x="1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01" name="iṧ1îḓê"/>
                  <p:cNvSpPr/>
                  <p:nvPr/>
                </p:nvSpPr>
                <p:spPr bwMode="auto">
                  <a:xfrm>
                    <a:off x="4446690" y="4403430"/>
                    <a:ext cx="132345" cy="93131"/>
                  </a:xfrm>
                  <a:custGeom>
                    <a:avLst/>
                    <a:gdLst>
                      <a:gd name="T0" fmla="*/ 0 w 30"/>
                      <a:gd name="T1" fmla="*/ 1 h 21"/>
                      <a:gd name="T2" fmla="*/ 2 w 30"/>
                      <a:gd name="T3" fmla="*/ 2 h 21"/>
                      <a:gd name="T4" fmla="*/ 5 w 30"/>
                      <a:gd name="T5" fmla="*/ 6 h 21"/>
                      <a:gd name="T6" fmla="*/ 14 w 30"/>
                      <a:gd name="T7" fmla="*/ 17 h 21"/>
                      <a:gd name="T8" fmla="*/ 30 w 30"/>
                      <a:gd name="T9" fmla="*/ 18 h 21"/>
                      <a:gd name="T10" fmla="*/ 24 w 30"/>
                      <a:gd name="T11" fmla="*/ 15 h 21"/>
                      <a:gd name="T12" fmla="*/ 18 w 30"/>
                      <a:gd name="T13" fmla="*/ 9 h 21"/>
                      <a:gd name="T14" fmla="*/ 11 w 30"/>
                      <a:gd name="T15" fmla="*/ 2 h 21"/>
                      <a:gd name="T16" fmla="*/ 0 w 30"/>
                      <a:gd name="T17" fmla="*/ 1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0" h="21">
                        <a:moveTo>
                          <a:pt x="0" y="1"/>
                        </a:move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3" y="3"/>
                          <a:pt x="4" y="4"/>
                          <a:pt x="5" y="6"/>
                        </a:cubicBezTo>
                        <a:cubicBezTo>
                          <a:pt x="8" y="10"/>
                          <a:pt x="9" y="15"/>
                          <a:pt x="14" y="17"/>
                        </a:cubicBezTo>
                        <a:cubicBezTo>
                          <a:pt x="19" y="21"/>
                          <a:pt x="25" y="21"/>
                          <a:pt x="30" y="18"/>
                        </a:cubicBezTo>
                        <a:cubicBezTo>
                          <a:pt x="28" y="17"/>
                          <a:pt x="26" y="16"/>
                          <a:pt x="24" y="15"/>
                        </a:cubicBezTo>
                        <a:cubicBezTo>
                          <a:pt x="22" y="14"/>
                          <a:pt x="20" y="11"/>
                          <a:pt x="18" y="9"/>
                        </a:cubicBezTo>
                        <a:cubicBezTo>
                          <a:pt x="16" y="6"/>
                          <a:pt x="14" y="4"/>
                          <a:pt x="11" y="2"/>
                        </a:cubicBezTo>
                        <a:cubicBezTo>
                          <a:pt x="8" y="1"/>
                          <a:pt x="4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02" name="îṥḷiďé"/>
                  <p:cNvSpPr/>
                  <p:nvPr/>
                </p:nvSpPr>
                <p:spPr bwMode="auto">
                  <a:xfrm>
                    <a:off x="4592514" y="4342160"/>
                    <a:ext cx="56369" cy="113963"/>
                  </a:xfrm>
                  <a:custGeom>
                    <a:avLst/>
                    <a:gdLst>
                      <a:gd name="T0" fmla="*/ 9 w 13"/>
                      <a:gd name="T1" fmla="*/ 8 h 26"/>
                      <a:gd name="T2" fmla="*/ 2 w 13"/>
                      <a:gd name="T3" fmla="*/ 17 h 26"/>
                      <a:gd name="T4" fmla="*/ 1 w 13"/>
                      <a:gd name="T5" fmla="*/ 26 h 26"/>
                      <a:gd name="T6" fmla="*/ 5 w 13"/>
                      <a:gd name="T7" fmla="*/ 20 h 26"/>
                      <a:gd name="T8" fmla="*/ 9 w 13"/>
                      <a:gd name="T9" fmla="*/ 16 h 26"/>
                      <a:gd name="T10" fmla="*/ 12 w 13"/>
                      <a:gd name="T11" fmla="*/ 9 h 26"/>
                      <a:gd name="T12" fmla="*/ 11 w 13"/>
                      <a:gd name="T13" fmla="*/ 0 h 26"/>
                      <a:gd name="T14" fmla="*/ 11 w 13"/>
                      <a:gd name="T15" fmla="*/ 3 h 26"/>
                      <a:gd name="T16" fmla="*/ 9 w 13"/>
                      <a:gd name="T17" fmla="*/ 8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3" h="26">
                        <a:moveTo>
                          <a:pt x="9" y="8"/>
                        </a:moveTo>
                        <a:cubicBezTo>
                          <a:pt x="6" y="11"/>
                          <a:pt x="4" y="14"/>
                          <a:pt x="2" y="17"/>
                        </a:cubicBezTo>
                        <a:cubicBezTo>
                          <a:pt x="1" y="20"/>
                          <a:pt x="0" y="23"/>
                          <a:pt x="1" y="26"/>
                        </a:cubicBezTo>
                        <a:cubicBezTo>
                          <a:pt x="1" y="23"/>
                          <a:pt x="3" y="21"/>
                          <a:pt x="5" y="20"/>
                        </a:cubicBezTo>
                        <a:cubicBezTo>
                          <a:pt x="6" y="19"/>
                          <a:pt x="8" y="18"/>
                          <a:pt x="9" y="16"/>
                        </a:cubicBezTo>
                        <a:cubicBezTo>
                          <a:pt x="11" y="14"/>
                          <a:pt x="12" y="12"/>
                          <a:pt x="12" y="9"/>
                        </a:cubicBezTo>
                        <a:cubicBezTo>
                          <a:pt x="13" y="6"/>
                          <a:pt x="12" y="3"/>
                          <a:pt x="11" y="0"/>
                        </a:cubicBezTo>
                        <a:cubicBezTo>
                          <a:pt x="11" y="0"/>
                          <a:pt x="11" y="2"/>
                          <a:pt x="11" y="3"/>
                        </a:cubicBezTo>
                        <a:cubicBezTo>
                          <a:pt x="10" y="5"/>
                          <a:pt x="10" y="7"/>
                          <a:pt x="9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03" name="íṥḻïďé"/>
                  <p:cNvSpPr/>
                  <p:nvPr/>
                </p:nvSpPr>
                <p:spPr bwMode="auto">
                  <a:xfrm>
                    <a:off x="4560653" y="4301721"/>
                    <a:ext cx="75976" cy="145824"/>
                  </a:xfrm>
                  <a:custGeom>
                    <a:avLst/>
                    <a:gdLst>
                      <a:gd name="T0" fmla="*/ 6 w 17"/>
                      <a:gd name="T1" fmla="*/ 33 h 33"/>
                      <a:gd name="T2" fmla="*/ 7 w 17"/>
                      <a:gd name="T3" fmla="*/ 27 h 33"/>
                      <a:gd name="T4" fmla="*/ 11 w 17"/>
                      <a:gd name="T5" fmla="*/ 20 h 33"/>
                      <a:gd name="T6" fmla="*/ 16 w 17"/>
                      <a:gd name="T7" fmla="*/ 11 h 33"/>
                      <a:gd name="T8" fmla="*/ 16 w 17"/>
                      <a:gd name="T9" fmla="*/ 0 h 33"/>
                      <a:gd name="T10" fmla="*/ 15 w 17"/>
                      <a:gd name="T11" fmla="*/ 2 h 33"/>
                      <a:gd name="T12" fmla="*/ 12 w 17"/>
                      <a:gd name="T13" fmla="*/ 6 h 33"/>
                      <a:gd name="T14" fmla="*/ 2 w 17"/>
                      <a:gd name="T15" fmla="*/ 17 h 33"/>
                      <a:gd name="T16" fmla="*/ 6 w 17"/>
                      <a:gd name="T17" fmla="*/ 33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7" h="33">
                        <a:moveTo>
                          <a:pt x="6" y="33"/>
                        </a:moveTo>
                        <a:cubicBezTo>
                          <a:pt x="5" y="31"/>
                          <a:pt x="6" y="29"/>
                          <a:pt x="7" y="27"/>
                        </a:cubicBezTo>
                        <a:cubicBezTo>
                          <a:pt x="8" y="24"/>
                          <a:pt x="9" y="22"/>
                          <a:pt x="11" y="20"/>
                        </a:cubicBezTo>
                        <a:cubicBezTo>
                          <a:pt x="13" y="17"/>
                          <a:pt x="15" y="15"/>
                          <a:pt x="16" y="11"/>
                        </a:cubicBezTo>
                        <a:cubicBezTo>
                          <a:pt x="17" y="8"/>
                          <a:pt x="17" y="4"/>
                          <a:pt x="16" y="0"/>
                        </a:cubicBezTo>
                        <a:cubicBezTo>
                          <a:pt x="16" y="1"/>
                          <a:pt x="15" y="2"/>
                          <a:pt x="15" y="2"/>
                        </a:cubicBezTo>
                        <a:cubicBezTo>
                          <a:pt x="14" y="4"/>
                          <a:pt x="13" y="5"/>
                          <a:pt x="12" y="6"/>
                        </a:cubicBezTo>
                        <a:cubicBezTo>
                          <a:pt x="8" y="10"/>
                          <a:pt x="4" y="12"/>
                          <a:pt x="2" y="17"/>
                        </a:cubicBezTo>
                        <a:cubicBezTo>
                          <a:pt x="0" y="23"/>
                          <a:pt x="1" y="29"/>
                          <a:pt x="6" y="3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04" name="iṩḷïḋê"/>
                  <p:cNvSpPr/>
                  <p:nvPr/>
                </p:nvSpPr>
                <p:spPr bwMode="auto">
                  <a:xfrm>
                    <a:off x="5727246" y="1033545"/>
                    <a:ext cx="140922" cy="140922"/>
                  </a:xfrm>
                  <a:custGeom>
                    <a:avLst/>
                    <a:gdLst>
                      <a:gd name="T0" fmla="*/ 7 w 32"/>
                      <a:gd name="T1" fmla="*/ 30 h 32"/>
                      <a:gd name="T2" fmla="*/ 16 w 32"/>
                      <a:gd name="T3" fmla="*/ 32 h 32"/>
                      <a:gd name="T4" fmla="*/ 32 w 32"/>
                      <a:gd name="T5" fmla="*/ 16 h 32"/>
                      <a:gd name="T6" fmla="*/ 16 w 32"/>
                      <a:gd name="T7" fmla="*/ 0 h 32"/>
                      <a:gd name="T8" fmla="*/ 0 w 32"/>
                      <a:gd name="T9" fmla="*/ 14 h 32"/>
                      <a:gd name="T10" fmla="*/ 16 w 32"/>
                      <a:gd name="T11" fmla="*/ 14 h 32"/>
                      <a:gd name="T12" fmla="*/ 21 w 32"/>
                      <a:gd name="T13" fmla="*/ 14 h 32"/>
                      <a:gd name="T14" fmla="*/ 18 w 32"/>
                      <a:gd name="T15" fmla="*/ 18 h 32"/>
                      <a:gd name="T16" fmla="*/ 7 w 32"/>
                      <a:gd name="T17" fmla="*/ 3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2" h="32">
                        <a:moveTo>
                          <a:pt x="7" y="30"/>
                        </a:moveTo>
                        <a:cubicBezTo>
                          <a:pt x="10" y="31"/>
                          <a:pt x="13" y="32"/>
                          <a:pt x="16" y="32"/>
                        </a:cubicBezTo>
                        <a:cubicBezTo>
                          <a:pt x="25" y="32"/>
                          <a:pt x="32" y="25"/>
                          <a:pt x="32" y="16"/>
                        </a:cubicBezTo>
                        <a:cubicBezTo>
                          <a:pt x="32" y="7"/>
                          <a:pt x="25" y="0"/>
                          <a:pt x="16" y="0"/>
                        </a:cubicBezTo>
                        <a:cubicBezTo>
                          <a:pt x="8" y="0"/>
                          <a:pt x="1" y="6"/>
                          <a:pt x="0" y="14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21" y="14"/>
                          <a:pt x="21" y="14"/>
                          <a:pt x="21" y="14"/>
                        </a:cubicBezTo>
                        <a:cubicBezTo>
                          <a:pt x="18" y="18"/>
                          <a:pt x="18" y="18"/>
                          <a:pt x="18" y="18"/>
                        </a:cubicBezTo>
                        <a:lnTo>
                          <a:pt x="7" y="3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05" name="îŝḻiḑê"/>
                  <p:cNvSpPr/>
                  <p:nvPr/>
                </p:nvSpPr>
                <p:spPr bwMode="auto">
                  <a:xfrm>
                    <a:off x="5501770" y="1104619"/>
                    <a:ext cx="295324" cy="278169"/>
                  </a:xfrm>
                  <a:custGeom>
                    <a:avLst/>
                    <a:gdLst>
                      <a:gd name="T0" fmla="*/ 30 w 67"/>
                      <a:gd name="T1" fmla="*/ 34 h 63"/>
                      <a:gd name="T2" fmla="*/ 30 w 67"/>
                      <a:gd name="T3" fmla="*/ 36 h 63"/>
                      <a:gd name="T4" fmla="*/ 30 w 67"/>
                      <a:gd name="T5" fmla="*/ 37 h 63"/>
                      <a:gd name="T6" fmla="*/ 30 w 67"/>
                      <a:gd name="T7" fmla="*/ 58 h 63"/>
                      <a:gd name="T8" fmla="*/ 22 w 67"/>
                      <a:gd name="T9" fmla="*/ 63 h 63"/>
                      <a:gd name="T10" fmla="*/ 44 w 67"/>
                      <a:gd name="T11" fmla="*/ 63 h 63"/>
                      <a:gd name="T12" fmla="*/ 37 w 67"/>
                      <a:gd name="T13" fmla="*/ 58 h 63"/>
                      <a:gd name="T14" fmla="*/ 37 w 67"/>
                      <a:gd name="T15" fmla="*/ 37 h 63"/>
                      <a:gd name="T16" fmla="*/ 37 w 67"/>
                      <a:gd name="T17" fmla="*/ 36 h 63"/>
                      <a:gd name="T18" fmla="*/ 37 w 67"/>
                      <a:gd name="T19" fmla="*/ 34 h 63"/>
                      <a:gd name="T20" fmla="*/ 56 w 67"/>
                      <a:gd name="T21" fmla="*/ 12 h 63"/>
                      <a:gd name="T22" fmla="*/ 67 w 67"/>
                      <a:gd name="T23" fmla="*/ 0 h 63"/>
                      <a:gd name="T24" fmla="*/ 51 w 67"/>
                      <a:gd name="T25" fmla="*/ 0 h 63"/>
                      <a:gd name="T26" fmla="*/ 0 w 67"/>
                      <a:gd name="T27" fmla="*/ 0 h 63"/>
                      <a:gd name="T28" fmla="*/ 30 w 67"/>
                      <a:gd name="T29" fmla="*/ 34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67" h="63">
                        <a:moveTo>
                          <a:pt x="30" y="34"/>
                        </a:moveTo>
                        <a:cubicBezTo>
                          <a:pt x="30" y="36"/>
                          <a:pt x="30" y="36"/>
                          <a:pt x="30" y="36"/>
                        </a:cubicBezTo>
                        <a:cubicBezTo>
                          <a:pt x="30" y="37"/>
                          <a:pt x="30" y="37"/>
                          <a:pt x="30" y="37"/>
                        </a:cubicBezTo>
                        <a:cubicBezTo>
                          <a:pt x="30" y="58"/>
                          <a:pt x="30" y="58"/>
                          <a:pt x="30" y="58"/>
                        </a:cubicBezTo>
                        <a:cubicBezTo>
                          <a:pt x="25" y="58"/>
                          <a:pt x="22" y="61"/>
                          <a:pt x="22" y="63"/>
                        </a:cubicBezTo>
                        <a:cubicBezTo>
                          <a:pt x="44" y="63"/>
                          <a:pt x="44" y="63"/>
                          <a:pt x="44" y="63"/>
                        </a:cubicBezTo>
                        <a:cubicBezTo>
                          <a:pt x="44" y="61"/>
                          <a:pt x="41" y="59"/>
                          <a:pt x="37" y="58"/>
                        </a:cubicBezTo>
                        <a:cubicBezTo>
                          <a:pt x="37" y="37"/>
                          <a:pt x="37" y="37"/>
                          <a:pt x="37" y="37"/>
                        </a:cubicBezTo>
                        <a:cubicBezTo>
                          <a:pt x="37" y="36"/>
                          <a:pt x="37" y="36"/>
                          <a:pt x="37" y="36"/>
                        </a:cubicBezTo>
                        <a:cubicBezTo>
                          <a:pt x="37" y="34"/>
                          <a:pt x="37" y="34"/>
                          <a:pt x="37" y="34"/>
                        </a:cubicBezTo>
                        <a:cubicBezTo>
                          <a:pt x="56" y="12"/>
                          <a:pt x="56" y="12"/>
                          <a:pt x="56" y="12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51" y="0"/>
                          <a:pt x="51" y="0"/>
                          <a:pt x="5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30" y="3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06" name="ísļïde"/>
                  <p:cNvSpPr/>
                  <p:nvPr/>
                </p:nvSpPr>
                <p:spPr bwMode="auto">
                  <a:xfrm>
                    <a:off x="5364524" y="795815"/>
                    <a:ext cx="220574" cy="136021"/>
                  </a:xfrm>
                  <a:custGeom>
                    <a:avLst/>
                    <a:gdLst>
                      <a:gd name="T0" fmla="*/ 141 w 180"/>
                      <a:gd name="T1" fmla="*/ 61 h 111"/>
                      <a:gd name="T2" fmla="*/ 180 w 180"/>
                      <a:gd name="T3" fmla="*/ 61 h 111"/>
                      <a:gd name="T4" fmla="*/ 180 w 180"/>
                      <a:gd name="T5" fmla="*/ 111 h 111"/>
                      <a:gd name="T6" fmla="*/ 141 w 180"/>
                      <a:gd name="T7" fmla="*/ 111 h 111"/>
                      <a:gd name="T8" fmla="*/ 141 w 180"/>
                      <a:gd name="T9" fmla="*/ 100 h 111"/>
                      <a:gd name="T10" fmla="*/ 155 w 180"/>
                      <a:gd name="T11" fmla="*/ 100 h 111"/>
                      <a:gd name="T12" fmla="*/ 155 w 180"/>
                      <a:gd name="T13" fmla="*/ 79 h 111"/>
                      <a:gd name="T14" fmla="*/ 141 w 180"/>
                      <a:gd name="T15" fmla="*/ 79 h 111"/>
                      <a:gd name="T16" fmla="*/ 141 w 180"/>
                      <a:gd name="T17" fmla="*/ 61 h 111"/>
                      <a:gd name="T18" fmla="*/ 90 w 180"/>
                      <a:gd name="T19" fmla="*/ 61 h 111"/>
                      <a:gd name="T20" fmla="*/ 141 w 180"/>
                      <a:gd name="T21" fmla="*/ 61 h 111"/>
                      <a:gd name="T22" fmla="*/ 141 w 180"/>
                      <a:gd name="T23" fmla="*/ 79 h 111"/>
                      <a:gd name="T24" fmla="*/ 126 w 180"/>
                      <a:gd name="T25" fmla="*/ 79 h 111"/>
                      <a:gd name="T26" fmla="*/ 126 w 180"/>
                      <a:gd name="T27" fmla="*/ 100 h 111"/>
                      <a:gd name="T28" fmla="*/ 126 w 180"/>
                      <a:gd name="T29" fmla="*/ 100 h 111"/>
                      <a:gd name="T30" fmla="*/ 141 w 180"/>
                      <a:gd name="T31" fmla="*/ 100 h 111"/>
                      <a:gd name="T32" fmla="*/ 141 w 180"/>
                      <a:gd name="T33" fmla="*/ 111 h 111"/>
                      <a:gd name="T34" fmla="*/ 90 w 180"/>
                      <a:gd name="T35" fmla="*/ 111 h 111"/>
                      <a:gd name="T36" fmla="*/ 90 w 180"/>
                      <a:gd name="T37" fmla="*/ 100 h 111"/>
                      <a:gd name="T38" fmla="*/ 105 w 180"/>
                      <a:gd name="T39" fmla="*/ 100 h 111"/>
                      <a:gd name="T40" fmla="*/ 105 w 180"/>
                      <a:gd name="T41" fmla="*/ 79 h 111"/>
                      <a:gd name="T42" fmla="*/ 90 w 180"/>
                      <a:gd name="T43" fmla="*/ 79 h 111"/>
                      <a:gd name="T44" fmla="*/ 90 w 180"/>
                      <a:gd name="T45" fmla="*/ 61 h 111"/>
                      <a:gd name="T46" fmla="*/ 65 w 180"/>
                      <a:gd name="T47" fmla="*/ 0 h 111"/>
                      <a:gd name="T48" fmla="*/ 65 w 180"/>
                      <a:gd name="T49" fmla="*/ 61 h 111"/>
                      <a:gd name="T50" fmla="*/ 90 w 180"/>
                      <a:gd name="T51" fmla="*/ 61 h 111"/>
                      <a:gd name="T52" fmla="*/ 90 w 180"/>
                      <a:gd name="T53" fmla="*/ 79 h 111"/>
                      <a:gd name="T54" fmla="*/ 76 w 180"/>
                      <a:gd name="T55" fmla="*/ 79 h 111"/>
                      <a:gd name="T56" fmla="*/ 76 w 180"/>
                      <a:gd name="T57" fmla="*/ 100 h 111"/>
                      <a:gd name="T58" fmla="*/ 76 w 180"/>
                      <a:gd name="T59" fmla="*/ 100 h 111"/>
                      <a:gd name="T60" fmla="*/ 90 w 180"/>
                      <a:gd name="T61" fmla="*/ 100 h 111"/>
                      <a:gd name="T62" fmla="*/ 90 w 180"/>
                      <a:gd name="T63" fmla="*/ 111 h 111"/>
                      <a:gd name="T64" fmla="*/ 40 w 180"/>
                      <a:gd name="T65" fmla="*/ 111 h 111"/>
                      <a:gd name="T66" fmla="*/ 40 w 180"/>
                      <a:gd name="T67" fmla="*/ 100 h 111"/>
                      <a:gd name="T68" fmla="*/ 54 w 180"/>
                      <a:gd name="T69" fmla="*/ 100 h 111"/>
                      <a:gd name="T70" fmla="*/ 54 w 180"/>
                      <a:gd name="T71" fmla="*/ 79 h 111"/>
                      <a:gd name="T72" fmla="*/ 40 w 180"/>
                      <a:gd name="T73" fmla="*/ 79 h 111"/>
                      <a:gd name="T74" fmla="*/ 40 w 180"/>
                      <a:gd name="T75" fmla="*/ 0 h 111"/>
                      <a:gd name="T76" fmla="*/ 65 w 180"/>
                      <a:gd name="T77" fmla="*/ 0 h 111"/>
                      <a:gd name="T78" fmla="*/ 40 w 180"/>
                      <a:gd name="T79" fmla="*/ 111 h 111"/>
                      <a:gd name="T80" fmla="*/ 0 w 180"/>
                      <a:gd name="T81" fmla="*/ 111 h 111"/>
                      <a:gd name="T82" fmla="*/ 0 w 180"/>
                      <a:gd name="T83" fmla="*/ 61 h 111"/>
                      <a:gd name="T84" fmla="*/ 22 w 180"/>
                      <a:gd name="T85" fmla="*/ 61 h 111"/>
                      <a:gd name="T86" fmla="*/ 22 w 180"/>
                      <a:gd name="T87" fmla="*/ 0 h 111"/>
                      <a:gd name="T88" fmla="*/ 40 w 180"/>
                      <a:gd name="T89" fmla="*/ 0 h 111"/>
                      <a:gd name="T90" fmla="*/ 40 w 180"/>
                      <a:gd name="T91" fmla="*/ 79 h 111"/>
                      <a:gd name="T92" fmla="*/ 25 w 180"/>
                      <a:gd name="T93" fmla="*/ 79 h 111"/>
                      <a:gd name="T94" fmla="*/ 25 w 180"/>
                      <a:gd name="T95" fmla="*/ 100 h 111"/>
                      <a:gd name="T96" fmla="*/ 25 w 180"/>
                      <a:gd name="T97" fmla="*/ 100 h 111"/>
                      <a:gd name="T98" fmla="*/ 40 w 180"/>
                      <a:gd name="T99" fmla="*/ 100 h 111"/>
                      <a:gd name="T100" fmla="*/ 40 w 180"/>
                      <a:gd name="T101" fmla="*/ 111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180" h="111">
                        <a:moveTo>
                          <a:pt x="141" y="61"/>
                        </a:moveTo>
                        <a:lnTo>
                          <a:pt x="180" y="61"/>
                        </a:lnTo>
                        <a:lnTo>
                          <a:pt x="180" y="111"/>
                        </a:lnTo>
                        <a:lnTo>
                          <a:pt x="141" y="111"/>
                        </a:lnTo>
                        <a:lnTo>
                          <a:pt x="141" y="100"/>
                        </a:lnTo>
                        <a:lnTo>
                          <a:pt x="155" y="100"/>
                        </a:lnTo>
                        <a:lnTo>
                          <a:pt x="155" y="79"/>
                        </a:lnTo>
                        <a:lnTo>
                          <a:pt x="141" y="79"/>
                        </a:lnTo>
                        <a:lnTo>
                          <a:pt x="141" y="61"/>
                        </a:lnTo>
                        <a:close/>
                        <a:moveTo>
                          <a:pt x="90" y="61"/>
                        </a:moveTo>
                        <a:lnTo>
                          <a:pt x="141" y="61"/>
                        </a:lnTo>
                        <a:lnTo>
                          <a:pt x="141" y="79"/>
                        </a:lnTo>
                        <a:lnTo>
                          <a:pt x="126" y="79"/>
                        </a:lnTo>
                        <a:lnTo>
                          <a:pt x="126" y="100"/>
                        </a:lnTo>
                        <a:lnTo>
                          <a:pt x="126" y="100"/>
                        </a:lnTo>
                        <a:lnTo>
                          <a:pt x="141" y="100"/>
                        </a:lnTo>
                        <a:lnTo>
                          <a:pt x="141" y="111"/>
                        </a:lnTo>
                        <a:lnTo>
                          <a:pt x="90" y="111"/>
                        </a:lnTo>
                        <a:lnTo>
                          <a:pt x="90" y="100"/>
                        </a:lnTo>
                        <a:lnTo>
                          <a:pt x="105" y="100"/>
                        </a:lnTo>
                        <a:lnTo>
                          <a:pt x="105" y="79"/>
                        </a:lnTo>
                        <a:lnTo>
                          <a:pt x="90" y="79"/>
                        </a:lnTo>
                        <a:lnTo>
                          <a:pt x="90" y="61"/>
                        </a:lnTo>
                        <a:close/>
                        <a:moveTo>
                          <a:pt x="65" y="0"/>
                        </a:moveTo>
                        <a:lnTo>
                          <a:pt x="65" y="61"/>
                        </a:lnTo>
                        <a:lnTo>
                          <a:pt x="90" y="61"/>
                        </a:lnTo>
                        <a:lnTo>
                          <a:pt x="90" y="79"/>
                        </a:lnTo>
                        <a:lnTo>
                          <a:pt x="76" y="79"/>
                        </a:lnTo>
                        <a:lnTo>
                          <a:pt x="76" y="100"/>
                        </a:lnTo>
                        <a:lnTo>
                          <a:pt x="76" y="100"/>
                        </a:lnTo>
                        <a:lnTo>
                          <a:pt x="90" y="100"/>
                        </a:lnTo>
                        <a:lnTo>
                          <a:pt x="90" y="111"/>
                        </a:lnTo>
                        <a:lnTo>
                          <a:pt x="40" y="111"/>
                        </a:lnTo>
                        <a:lnTo>
                          <a:pt x="40" y="100"/>
                        </a:lnTo>
                        <a:lnTo>
                          <a:pt x="54" y="100"/>
                        </a:lnTo>
                        <a:lnTo>
                          <a:pt x="54" y="79"/>
                        </a:lnTo>
                        <a:lnTo>
                          <a:pt x="40" y="79"/>
                        </a:lnTo>
                        <a:lnTo>
                          <a:pt x="40" y="0"/>
                        </a:lnTo>
                        <a:lnTo>
                          <a:pt x="65" y="0"/>
                        </a:lnTo>
                        <a:close/>
                        <a:moveTo>
                          <a:pt x="40" y="111"/>
                        </a:moveTo>
                        <a:lnTo>
                          <a:pt x="0" y="111"/>
                        </a:lnTo>
                        <a:lnTo>
                          <a:pt x="0" y="61"/>
                        </a:lnTo>
                        <a:lnTo>
                          <a:pt x="22" y="61"/>
                        </a:lnTo>
                        <a:lnTo>
                          <a:pt x="22" y="0"/>
                        </a:lnTo>
                        <a:lnTo>
                          <a:pt x="40" y="0"/>
                        </a:lnTo>
                        <a:lnTo>
                          <a:pt x="40" y="79"/>
                        </a:lnTo>
                        <a:lnTo>
                          <a:pt x="25" y="79"/>
                        </a:lnTo>
                        <a:lnTo>
                          <a:pt x="25" y="100"/>
                        </a:lnTo>
                        <a:lnTo>
                          <a:pt x="25" y="100"/>
                        </a:lnTo>
                        <a:lnTo>
                          <a:pt x="40" y="100"/>
                        </a:lnTo>
                        <a:lnTo>
                          <a:pt x="40" y="111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07" name="îšḷïdè"/>
                  <p:cNvSpPr/>
                  <p:nvPr/>
                </p:nvSpPr>
                <p:spPr bwMode="auto">
                  <a:xfrm>
                    <a:off x="5342467" y="940414"/>
                    <a:ext cx="296550" cy="93131"/>
                  </a:xfrm>
                  <a:custGeom>
                    <a:avLst/>
                    <a:gdLst>
                      <a:gd name="T0" fmla="*/ 7 w 242"/>
                      <a:gd name="T1" fmla="*/ 76 h 76"/>
                      <a:gd name="T2" fmla="*/ 0 w 242"/>
                      <a:gd name="T3" fmla="*/ 0 h 76"/>
                      <a:gd name="T4" fmla="*/ 242 w 242"/>
                      <a:gd name="T5" fmla="*/ 0 h 76"/>
                      <a:gd name="T6" fmla="*/ 213 w 242"/>
                      <a:gd name="T7" fmla="*/ 76 h 76"/>
                      <a:gd name="T8" fmla="*/ 7 w 242"/>
                      <a:gd name="T9" fmla="*/ 76 h 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42" h="76">
                        <a:moveTo>
                          <a:pt x="7" y="76"/>
                        </a:moveTo>
                        <a:lnTo>
                          <a:pt x="0" y="0"/>
                        </a:lnTo>
                        <a:lnTo>
                          <a:pt x="242" y="0"/>
                        </a:lnTo>
                        <a:lnTo>
                          <a:pt x="213" y="76"/>
                        </a:lnTo>
                        <a:lnTo>
                          <a:pt x="7" y="7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08" name="iṣ1ídé"/>
                  <p:cNvSpPr/>
                  <p:nvPr/>
                </p:nvSpPr>
                <p:spPr bwMode="auto">
                  <a:xfrm>
                    <a:off x="3664877" y="4235549"/>
                    <a:ext cx="198517" cy="198517"/>
                  </a:xfrm>
                  <a:custGeom>
                    <a:avLst/>
                    <a:gdLst>
                      <a:gd name="T0" fmla="*/ 22 w 45"/>
                      <a:gd name="T1" fmla="*/ 42 h 45"/>
                      <a:gd name="T2" fmla="*/ 26 w 45"/>
                      <a:gd name="T3" fmla="*/ 42 h 45"/>
                      <a:gd name="T4" fmla="*/ 27 w 45"/>
                      <a:gd name="T5" fmla="*/ 45 h 45"/>
                      <a:gd name="T6" fmla="*/ 35 w 45"/>
                      <a:gd name="T7" fmla="*/ 41 h 45"/>
                      <a:gd name="T8" fmla="*/ 34 w 45"/>
                      <a:gd name="T9" fmla="*/ 38 h 45"/>
                      <a:gd name="T10" fmla="*/ 38 w 45"/>
                      <a:gd name="T11" fmla="*/ 33 h 45"/>
                      <a:gd name="T12" fmla="*/ 42 w 45"/>
                      <a:gd name="T13" fmla="*/ 35 h 45"/>
                      <a:gd name="T14" fmla="*/ 45 w 45"/>
                      <a:gd name="T15" fmla="*/ 27 h 45"/>
                      <a:gd name="T16" fmla="*/ 42 w 45"/>
                      <a:gd name="T17" fmla="*/ 26 h 45"/>
                      <a:gd name="T18" fmla="*/ 41 w 45"/>
                      <a:gd name="T19" fmla="*/ 19 h 45"/>
                      <a:gd name="T20" fmla="*/ 45 w 45"/>
                      <a:gd name="T21" fmla="*/ 17 h 45"/>
                      <a:gd name="T22" fmla="*/ 41 w 45"/>
                      <a:gd name="T23" fmla="*/ 10 h 45"/>
                      <a:gd name="T24" fmla="*/ 38 w 45"/>
                      <a:gd name="T25" fmla="*/ 11 h 45"/>
                      <a:gd name="T26" fmla="*/ 33 w 45"/>
                      <a:gd name="T27" fmla="*/ 6 h 45"/>
                      <a:gd name="T28" fmla="*/ 35 w 45"/>
                      <a:gd name="T29" fmla="*/ 3 h 45"/>
                      <a:gd name="T30" fmla="*/ 27 w 45"/>
                      <a:gd name="T31" fmla="*/ 0 h 45"/>
                      <a:gd name="T32" fmla="*/ 26 w 45"/>
                      <a:gd name="T33" fmla="*/ 3 h 45"/>
                      <a:gd name="T34" fmla="*/ 22 w 45"/>
                      <a:gd name="T35" fmla="*/ 3 h 45"/>
                      <a:gd name="T36" fmla="*/ 22 w 45"/>
                      <a:gd name="T37" fmla="*/ 9 h 45"/>
                      <a:gd name="T38" fmla="*/ 34 w 45"/>
                      <a:gd name="T39" fmla="*/ 17 h 45"/>
                      <a:gd name="T40" fmla="*/ 27 w 45"/>
                      <a:gd name="T41" fmla="*/ 34 h 45"/>
                      <a:gd name="T42" fmla="*/ 22 w 45"/>
                      <a:gd name="T43" fmla="*/ 35 h 45"/>
                      <a:gd name="T44" fmla="*/ 22 w 45"/>
                      <a:gd name="T45" fmla="*/ 35 h 45"/>
                      <a:gd name="T46" fmla="*/ 22 w 45"/>
                      <a:gd name="T47" fmla="*/ 42 h 45"/>
                      <a:gd name="T48" fmla="*/ 3 w 45"/>
                      <a:gd name="T49" fmla="*/ 26 h 45"/>
                      <a:gd name="T50" fmla="*/ 0 w 45"/>
                      <a:gd name="T51" fmla="*/ 27 h 45"/>
                      <a:gd name="T52" fmla="*/ 3 w 45"/>
                      <a:gd name="T53" fmla="*/ 35 h 45"/>
                      <a:gd name="T54" fmla="*/ 6 w 45"/>
                      <a:gd name="T55" fmla="*/ 34 h 45"/>
                      <a:gd name="T56" fmla="*/ 11 w 45"/>
                      <a:gd name="T57" fmla="*/ 38 h 45"/>
                      <a:gd name="T58" fmla="*/ 10 w 45"/>
                      <a:gd name="T59" fmla="*/ 42 h 45"/>
                      <a:gd name="T60" fmla="*/ 18 w 45"/>
                      <a:gd name="T61" fmla="*/ 45 h 45"/>
                      <a:gd name="T62" fmla="*/ 19 w 45"/>
                      <a:gd name="T63" fmla="*/ 42 h 45"/>
                      <a:gd name="T64" fmla="*/ 22 w 45"/>
                      <a:gd name="T65" fmla="*/ 42 h 45"/>
                      <a:gd name="T66" fmla="*/ 22 w 45"/>
                      <a:gd name="T67" fmla="*/ 35 h 45"/>
                      <a:gd name="T68" fmla="*/ 10 w 45"/>
                      <a:gd name="T69" fmla="*/ 28 h 45"/>
                      <a:gd name="T70" fmla="*/ 17 w 45"/>
                      <a:gd name="T71" fmla="*/ 10 h 45"/>
                      <a:gd name="T72" fmla="*/ 17 w 45"/>
                      <a:gd name="T73" fmla="*/ 10 h 45"/>
                      <a:gd name="T74" fmla="*/ 22 w 45"/>
                      <a:gd name="T75" fmla="*/ 9 h 45"/>
                      <a:gd name="T76" fmla="*/ 22 w 45"/>
                      <a:gd name="T77" fmla="*/ 9 h 45"/>
                      <a:gd name="T78" fmla="*/ 22 w 45"/>
                      <a:gd name="T79" fmla="*/ 3 h 45"/>
                      <a:gd name="T80" fmla="*/ 19 w 45"/>
                      <a:gd name="T81" fmla="*/ 3 h 45"/>
                      <a:gd name="T82" fmla="*/ 17 w 45"/>
                      <a:gd name="T83" fmla="*/ 0 h 45"/>
                      <a:gd name="T84" fmla="*/ 10 w 45"/>
                      <a:gd name="T85" fmla="*/ 3 h 45"/>
                      <a:gd name="T86" fmla="*/ 11 w 45"/>
                      <a:gd name="T87" fmla="*/ 7 h 45"/>
                      <a:gd name="T88" fmla="*/ 6 w 45"/>
                      <a:gd name="T89" fmla="*/ 11 h 45"/>
                      <a:gd name="T90" fmla="*/ 3 w 45"/>
                      <a:gd name="T91" fmla="*/ 10 h 45"/>
                      <a:gd name="T92" fmla="*/ 0 w 45"/>
                      <a:gd name="T93" fmla="*/ 18 h 45"/>
                      <a:gd name="T94" fmla="*/ 3 w 45"/>
                      <a:gd name="T95" fmla="*/ 19 h 45"/>
                      <a:gd name="T96" fmla="*/ 3 w 45"/>
                      <a:gd name="T97" fmla="*/ 26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45" h="45">
                        <a:moveTo>
                          <a:pt x="22" y="42"/>
                        </a:moveTo>
                        <a:cubicBezTo>
                          <a:pt x="24" y="42"/>
                          <a:pt x="25" y="42"/>
                          <a:pt x="26" y="42"/>
                        </a:cubicBezTo>
                        <a:cubicBezTo>
                          <a:pt x="27" y="45"/>
                          <a:pt x="27" y="45"/>
                          <a:pt x="27" y="45"/>
                        </a:cubicBezTo>
                        <a:cubicBezTo>
                          <a:pt x="35" y="41"/>
                          <a:pt x="35" y="41"/>
                          <a:pt x="35" y="41"/>
                        </a:cubicBezTo>
                        <a:cubicBezTo>
                          <a:pt x="34" y="38"/>
                          <a:pt x="34" y="38"/>
                          <a:pt x="34" y="38"/>
                        </a:cubicBezTo>
                        <a:cubicBezTo>
                          <a:pt x="36" y="37"/>
                          <a:pt x="37" y="35"/>
                          <a:pt x="38" y="33"/>
                        </a:cubicBezTo>
                        <a:cubicBezTo>
                          <a:pt x="42" y="35"/>
                          <a:pt x="42" y="35"/>
                          <a:pt x="42" y="35"/>
                        </a:cubicBezTo>
                        <a:cubicBezTo>
                          <a:pt x="45" y="27"/>
                          <a:pt x="45" y="27"/>
                          <a:pt x="45" y="27"/>
                        </a:cubicBezTo>
                        <a:cubicBezTo>
                          <a:pt x="42" y="26"/>
                          <a:pt x="42" y="26"/>
                          <a:pt x="42" y="26"/>
                        </a:cubicBezTo>
                        <a:cubicBezTo>
                          <a:pt x="42" y="23"/>
                          <a:pt x="42" y="21"/>
                          <a:pt x="41" y="19"/>
                        </a:cubicBezTo>
                        <a:cubicBezTo>
                          <a:pt x="45" y="17"/>
                          <a:pt x="45" y="17"/>
                          <a:pt x="45" y="17"/>
                        </a:cubicBezTo>
                        <a:cubicBezTo>
                          <a:pt x="41" y="10"/>
                          <a:pt x="41" y="10"/>
                          <a:pt x="41" y="10"/>
                        </a:cubicBezTo>
                        <a:cubicBezTo>
                          <a:pt x="38" y="11"/>
                          <a:pt x="38" y="11"/>
                          <a:pt x="38" y="11"/>
                        </a:cubicBezTo>
                        <a:cubicBezTo>
                          <a:pt x="37" y="9"/>
                          <a:pt x="35" y="8"/>
                          <a:pt x="33" y="6"/>
                        </a:cubicBezTo>
                        <a:cubicBezTo>
                          <a:pt x="35" y="3"/>
                          <a:pt x="35" y="3"/>
                          <a:pt x="35" y="3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6" y="3"/>
                          <a:pt x="26" y="3"/>
                          <a:pt x="26" y="3"/>
                        </a:cubicBezTo>
                        <a:cubicBezTo>
                          <a:pt x="24" y="3"/>
                          <a:pt x="23" y="3"/>
                          <a:pt x="22" y="3"/>
                        </a:cubicBezTo>
                        <a:cubicBezTo>
                          <a:pt x="22" y="9"/>
                          <a:pt x="22" y="9"/>
                          <a:pt x="22" y="9"/>
                        </a:cubicBezTo>
                        <a:cubicBezTo>
                          <a:pt x="28" y="9"/>
                          <a:pt x="32" y="12"/>
                          <a:pt x="34" y="17"/>
                        </a:cubicBezTo>
                        <a:cubicBezTo>
                          <a:pt x="37" y="24"/>
                          <a:pt x="34" y="32"/>
                          <a:pt x="27" y="34"/>
                        </a:cubicBezTo>
                        <a:cubicBezTo>
                          <a:pt x="26" y="35"/>
                          <a:pt x="24" y="35"/>
                          <a:pt x="22" y="35"/>
                        </a:cubicBezTo>
                        <a:cubicBezTo>
                          <a:pt x="22" y="35"/>
                          <a:pt x="22" y="35"/>
                          <a:pt x="22" y="35"/>
                        </a:cubicBezTo>
                        <a:lnTo>
                          <a:pt x="22" y="42"/>
                        </a:lnTo>
                        <a:close/>
                        <a:moveTo>
                          <a:pt x="3" y="26"/>
                        </a:move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3" y="35"/>
                          <a:pt x="3" y="35"/>
                          <a:pt x="3" y="35"/>
                        </a:cubicBezTo>
                        <a:cubicBezTo>
                          <a:pt x="6" y="34"/>
                          <a:pt x="6" y="34"/>
                          <a:pt x="6" y="34"/>
                        </a:cubicBezTo>
                        <a:cubicBezTo>
                          <a:pt x="8" y="36"/>
                          <a:pt x="9" y="37"/>
                          <a:pt x="11" y="38"/>
                        </a:cubicBezTo>
                        <a:cubicBezTo>
                          <a:pt x="10" y="42"/>
                          <a:pt x="10" y="42"/>
                          <a:pt x="10" y="42"/>
                        </a:cubicBezTo>
                        <a:cubicBezTo>
                          <a:pt x="18" y="45"/>
                          <a:pt x="18" y="45"/>
                          <a:pt x="18" y="45"/>
                        </a:cubicBezTo>
                        <a:cubicBezTo>
                          <a:pt x="19" y="42"/>
                          <a:pt x="19" y="42"/>
                          <a:pt x="19" y="42"/>
                        </a:cubicBezTo>
                        <a:cubicBezTo>
                          <a:pt x="20" y="42"/>
                          <a:pt x="21" y="42"/>
                          <a:pt x="22" y="42"/>
                        </a:cubicBezTo>
                        <a:cubicBezTo>
                          <a:pt x="22" y="35"/>
                          <a:pt x="22" y="35"/>
                          <a:pt x="22" y="35"/>
                        </a:cubicBezTo>
                        <a:cubicBezTo>
                          <a:pt x="17" y="35"/>
                          <a:pt x="12" y="32"/>
                          <a:pt x="10" y="28"/>
                        </a:cubicBezTo>
                        <a:cubicBezTo>
                          <a:pt x="7" y="21"/>
                          <a:pt x="11" y="13"/>
                          <a:pt x="17" y="10"/>
                        </a:cubicBezTo>
                        <a:cubicBezTo>
                          <a:pt x="17" y="10"/>
                          <a:pt x="17" y="10"/>
                          <a:pt x="17" y="10"/>
                        </a:cubicBezTo>
                        <a:cubicBezTo>
                          <a:pt x="19" y="10"/>
                          <a:pt x="21" y="9"/>
                          <a:pt x="22" y="9"/>
                        </a:cubicBezTo>
                        <a:cubicBezTo>
                          <a:pt x="22" y="9"/>
                          <a:pt x="22" y="9"/>
                          <a:pt x="22" y="9"/>
                        </a:cubicBezTo>
                        <a:cubicBezTo>
                          <a:pt x="22" y="3"/>
                          <a:pt x="22" y="3"/>
                          <a:pt x="22" y="3"/>
                        </a:cubicBezTo>
                        <a:cubicBezTo>
                          <a:pt x="21" y="3"/>
                          <a:pt x="20" y="3"/>
                          <a:pt x="19" y="3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11" y="7"/>
                          <a:pt x="11" y="7"/>
                          <a:pt x="11" y="7"/>
                        </a:cubicBezTo>
                        <a:cubicBezTo>
                          <a:pt x="9" y="8"/>
                          <a:pt x="8" y="9"/>
                          <a:pt x="6" y="11"/>
                        </a:cubicBezTo>
                        <a:cubicBezTo>
                          <a:pt x="3" y="10"/>
                          <a:pt x="3" y="10"/>
                          <a:pt x="3" y="10"/>
                        </a:cubicBezTo>
                        <a:cubicBezTo>
                          <a:pt x="0" y="18"/>
                          <a:pt x="0" y="18"/>
                          <a:pt x="0" y="18"/>
                        </a:cubicBezTo>
                        <a:cubicBezTo>
                          <a:pt x="3" y="19"/>
                          <a:pt x="3" y="19"/>
                          <a:pt x="3" y="19"/>
                        </a:cubicBezTo>
                        <a:cubicBezTo>
                          <a:pt x="3" y="21"/>
                          <a:pt x="3" y="24"/>
                          <a:pt x="3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09" name="is1îḋê"/>
                  <p:cNvSpPr/>
                  <p:nvPr/>
                </p:nvSpPr>
                <p:spPr bwMode="auto">
                  <a:xfrm>
                    <a:off x="6380391" y="3029743"/>
                    <a:ext cx="110287" cy="106611"/>
                  </a:xfrm>
                  <a:custGeom>
                    <a:avLst/>
                    <a:gdLst>
                      <a:gd name="T0" fmla="*/ 4 w 25"/>
                      <a:gd name="T1" fmla="*/ 24 h 24"/>
                      <a:gd name="T2" fmla="*/ 8 w 25"/>
                      <a:gd name="T3" fmla="*/ 20 h 24"/>
                      <a:gd name="T4" fmla="*/ 8 w 25"/>
                      <a:gd name="T5" fmla="*/ 20 h 24"/>
                      <a:gd name="T6" fmla="*/ 8 w 25"/>
                      <a:gd name="T7" fmla="*/ 6 h 24"/>
                      <a:gd name="T8" fmla="*/ 23 w 25"/>
                      <a:gd name="T9" fmla="*/ 6 h 24"/>
                      <a:gd name="T10" fmla="*/ 23 w 25"/>
                      <a:gd name="T11" fmla="*/ 16 h 24"/>
                      <a:gd name="T12" fmla="*/ 21 w 25"/>
                      <a:gd name="T13" fmla="*/ 15 h 24"/>
                      <a:gd name="T14" fmla="*/ 17 w 25"/>
                      <a:gd name="T15" fmla="*/ 20 h 24"/>
                      <a:gd name="T16" fmla="*/ 21 w 25"/>
                      <a:gd name="T17" fmla="*/ 24 h 24"/>
                      <a:gd name="T18" fmla="*/ 25 w 25"/>
                      <a:gd name="T19" fmla="*/ 20 h 24"/>
                      <a:gd name="T20" fmla="*/ 25 w 25"/>
                      <a:gd name="T21" fmla="*/ 20 h 24"/>
                      <a:gd name="T22" fmla="*/ 25 w 25"/>
                      <a:gd name="T23" fmla="*/ 20 h 24"/>
                      <a:gd name="T24" fmla="*/ 25 w 25"/>
                      <a:gd name="T25" fmla="*/ 6 h 24"/>
                      <a:gd name="T26" fmla="*/ 25 w 25"/>
                      <a:gd name="T27" fmla="*/ 0 h 24"/>
                      <a:gd name="T28" fmla="*/ 23 w 25"/>
                      <a:gd name="T29" fmla="*/ 0 h 24"/>
                      <a:gd name="T30" fmla="*/ 8 w 25"/>
                      <a:gd name="T31" fmla="*/ 0 h 24"/>
                      <a:gd name="T32" fmla="*/ 6 w 25"/>
                      <a:gd name="T33" fmla="*/ 0 h 24"/>
                      <a:gd name="T34" fmla="*/ 6 w 25"/>
                      <a:gd name="T35" fmla="*/ 6 h 24"/>
                      <a:gd name="T36" fmla="*/ 6 w 25"/>
                      <a:gd name="T37" fmla="*/ 16 h 24"/>
                      <a:gd name="T38" fmla="*/ 4 w 25"/>
                      <a:gd name="T39" fmla="*/ 15 h 24"/>
                      <a:gd name="T40" fmla="*/ 0 w 25"/>
                      <a:gd name="T41" fmla="*/ 20 h 24"/>
                      <a:gd name="T42" fmla="*/ 4 w 25"/>
                      <a:gd name="T43" fmla="*/ 2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5" h="24">
                        <a:moveTo>
                          <a:pt x="4" y="24"/>
                        </a:moveTo>
                        <a:cubicBezTo>
                          <a:pt x="7" y="24"/>
                          <a:pt x="8" y="22"/>
                          <a:pt x="8" y="20"/>
                        </a:cubicBezTo>
                        <a:cubicBezTo>
                          <a:pt x="8" y="20"/>
                          <a:pt x="8" y="20"/>
                          <a:pt x="8" y="20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23" y="6"/>
                          <a:pt x="23" y="6"/>
                          <a:pt x="23" y="6"/>
                        </a:cubicBezTo>
                        <a:cubicBezTo>
                          <a:pt x="23" y="16"/>
                          <a:pt x="23" y="16"/>
                          <a:pt x="23" y="16"/>
                        </a:cubicBezTo>
                        <a:cubicBezTo>
                          <a:pt x="22" y="15"/>
                          <a:pt x="21" y="15"/>
                          <a:pt x="21" y="15"/>
                        </a:cubicBezTo>
                        <a:cubicBezTo>
                          <a:pt x="18" y="15"/>
                          <a:pt x="17" y="17"/>
                          <a:pt x="17" y="20"/>
                        </a:cubicBezTo>
                        <a:cubicBezTo>
                          <a:pt x="17" y="22"/>
                          <a:pt x="18" y="24"/>
                          <a:pt x="21" y="24"/>
                        </a:cubicBezTo>
                        <a:cubicBezTo>
                          <a:pt x="23" y="24"/>
                          <a:pt x="25" y="22"/>
                          <a:pt x="25" y="20"/>
                        </a:cubicBezTo>
                        <a:cubicBezTo>
                          <a:pt x="25" y="20"/>
                          <a:pt x="25" y="20"/>
                          <a:pt x="25" y="20"/>
                        </a:cubicBezTo>
                        <a:cubicBezTo>
                          <a:pt x="25" y="20"/>
                          <a:pt x="25" y="20"/>
                          <a:pt x="25" y="20"/>
                        </a:cubicBezTo>
                        <a:cubicBezTo>
                          <a:pt x="25" y="6"/>
                          <a:pt x="25" y="6"/>
                          <a:pt x="25" y="6"/>
                        </a:cubicBezTo>
                        <a:cubicBezTo>
                          <a:pt x="25" y="0"/>
                          <a:pt x="25" y="0"/>
                          <a:pt x="25" y="0"/>
                        </a:cubicBezTo>
                        <a:cubicBezTo>
                          <a:pt x="23" y="0"/>
                          <a:pt x="23" y="0"/>
                          <a:pt x="23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16"/>
                          <a:pt x="6" y="16"/>
                          <a:pt x="6" y="16"/>
                        </a:cubicBezTo>
                        <a:cubicBezTo>
                          <a:pt x="5" y="15"/>
                          <a:pt x="5" y="15"/>
                          <a:pt x="4" y="15"/>
                        </a:cubicBezTo>
                        <a:cubicBezTo>
                          <a:pt x="2" y="15"/>
                          <a:pt x="0" y="17"/>
                          <a:pt x="0" y="20"/>
                        </a:cubicBezTo>
                        <a:cubicBezTo>
                          <a:pt x="0" y="22"/>
                          <a:pt x="2" y="24"/>
                          <a:pt x="4" y="2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10" name="ïśļiďe"/>
                  <p:cNvSpPr/>
                  <p:nvPr/>
                </p:nvSpPr>
                <p:spPr bwMode="auto">
                  <a:xfrm>
                    <a:off x="6124280" y="1466116"/>
                    <a:ext cx="115189" cy="106611"/>
                  </a:xfrm>
                  <a:custGeom>
                    <a:avLst/>
                    <a:gdLst>
                      <a:gd name="T0" fmla="*/ 5 w 26"/>
                      <a:gd name="T1" fmla="*/ 24 h 24"/>
                      <a:gd name="T2" fmla="*/ 9 w 26"/>
                      <a:gd name="T3" fmla="*/ 20 h 24"/>
                      <a:gd name="T4" fmla="*/ 9 w 26"/>
                      <a:gd name="T5" fmla="*/ 20 h 24"/>
                      <a:gd name="T6" fmla="*/ 9 w 26"/>
                      <a:gd name="T7" fmla="*/ 6 h 24"/>
                      <a:gd name="T8" fmla="*/ 23 w 26"/>
                      <a:gd name="T9" fmla="*/ 6 h 24"/>
                      <a:gd name="T10" fmla="*/ 23 w 26"/>
                      <a:gd name="T11" fmla="*/ 16 h 24"/>
                      <a:gd name="T12" fmla="*/ 21 w 26"/>
                      <a:gd name="T13" fmla="*/ 15 h 24"/>
                      <a:gd name="T14" fmla="*/ 17 w 26"/>
                      <a:gd name="T15" fmla="*/ 20 h 24"/>
                      <a:gd name="T16" fmla="*/ 21 w 26"/>
                      <a:gd name="T17" fmla="*/ 24 h 24"/>
                      <a:gd name="T18" fmla="*/ 26 w 26"/>
                      <a:gd name="T19" fmla="*/ 20 h 24"/>
                      <a:gd name="T20" fmla="*/ 26 w 26"/>
                      <a:gd name="T21" fmla="*/ 20 h 24"/>
                      <a:gd name="T22" fmla="*/ 26 w 26"/>
                      <a:gd name="T23" fmla="*/ 20 h 24"/>
                      <a:gd name="T24" fmla="*/ 26 w 26"/>
                      <a:gd name="T25" fmla="*/ 6 h 24"/>
                      <a:gd name="T26" fmla="*/ 26 w 26"/>
                      <a:gd name="T27" fmla="*/ 0 h 24"/>
                      <a:gd name="T28" fmla="*/ 23 w 26"/>
                      <a:gd name="T29" fmla="*/ 0 h 24"/>
                      <a:gd name="T30" fmla="*/ 9 w 26"/>
                      <a:gd name="T31" fmla="*/ 0 h 24"/>
                      <a:gd name="T32" fmla="*/ 6 w 26"/>
                      <a:gd name="T33" fmla="*/ 0 h 24"/>
                      <a:gd name="T34" fmla="*/ 6 w 26"/>
                      <a:gd name="T35" fmla="*/ 6 h 24"/>
                      <a:gd name="T36" fmla="*/ 6 w 26"/>
                      <a:gd name="T37" fmla="*/ 16 h 24"/>
                      <a:gd name="T38" fmla="*/ 5 w 26"/>
                      <a:gd name="T39" fmla="*/ 15 h 24"/>
                      <a:gd name="T40" fmla="*/ 0 w 26"/>
                      <a:gd name="T41" fmla="*/ 20 h 24"/>
                      <a:gd name="T42" fmla="*/ 5 w 26"/>
                      <a:gd name="T43" fmla="*/ 2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6" h="24">
                        <a:moveTo>
                          <a:pt x="5" y="24"/>
                        </a:moveTo>
                        <a:cubicBezTo>
                          <a:pt x="7" y="24"/>
                          <a:pt x="9" y="22"/>
                          <a:pt x="9" y="20"/>
                        </a:cubicBezTo>
                        <a:cubicBezTo>
                          <a:pt x="9" y="20"/>
                          <a:pt x="9" y="20"/>
                          <a:pt x="9" y="20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23" y="6"/>
                          <a:pt x="23" y="6"/>
                          <a:pt x="23" y="6"/>
                        </a:cubicBezTo>
                        <a:cubicBezTo>
                          <a:pt x="23" y="16"/>
                          <a:pt x="23" y="16"/>
                          <a:pt x="23" y="16"/>
                        </a:cubicBezTo>
                        <a:cubicBezTo>
                          <a:pt x="23" y="16"/>
                          <a:pt x="22" y="15"/>
                          <a:pt x="21" y="15"/>
                        </a:cubicBezTo>
                        <a:cubicBezTo>
                          <a:pt x="19" y="15"/>
                          <a:pt x="17" y="17"/>
                          <a:pt x="17" y="20"/>
                        </a:cubicBezTo>
                        <a:cubicBezTo>
                          <a:pt x="17" y="22"/>
                          <a:pt x="19" y="24"/>
                          <a:pt x="21" y="24"/>
                        </a:cubicBezTo>
                        <a:cubicBezTo>
                          <a:pt x="24" y="24"/>
                          <a:pt x="26" y="22"/>
                          <a:pt x="26" y="20"/>
                        </a:cubicBezTo>
                        <a:cubicBezTo>
                          <a:pt x="26" y="20"/>
                          <a:pt x="26" y="20"/>
                          <a:pt x="26" y="20"/>
                        </a:cubicBezTo>
                        <a:cubicBezTo>
                          <a:pt x="26" y="20"/>
                          <a:pt x="26" y="20"/>
                          <a:pt x="26" y="20"/>
                        </a:cubicBezTo>
                        <a:cubicBezTo>
                          <a:pt x="26" y="6"/>
                          <a:pt x="26" y="6"/>
                          <a:pt x="26" y="6"/>
                        </a:cubicBezTo>
                        <a:cubicBezTo>
                          <a:pt x="26" y="0"/>
                          <a:pt x="26" y="0"/>
                          <a:pt x="26" y="0"/>
                        </a:cubicBezTo>
                        <a:cubicBezTo>
                          <a:pt x="23" y="0"/>
                          <a:pt x="23" y="0"/>
                          <a:pt x="23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16"/>
                          <a:pt x="6" y="16"/>
                          <a:pt x="6" y="16"/>
                        </a:cubicBezTo>
                        <a:cubicBezTo>
                          <a:pt x="6" y="16"/>
                          <a:pt x="5" y="15"/>
                          <a:pt x="5" y="15"/>
                        </a:cubicBezTo>
                        <a:cubicBezTo>
                          <a:pt x="2" y="15"/>
                          <a:pt x="0" y="17"/>
                          <a:pt x="0" y="20"/>
                        </a:cubicBezTo>
                        <a:cubicBezTo>
                          <a:pt x="0" y="22"/>
                          <a:pt x="2" y="24"/>
                          <a:pt x="5" y="2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11" name="iṡ1ïḓê"/>
                  <p:cNvSpPr/>
                  <p:nvPr/>
                </p:nvSpPr>
                <p:spPr bwMode="auto">
                  <a:xfrm>
                    <a:off x="2652686" y="2010199"/>
                    <a:ext cx="133570" cy="123767"/>
                  </a:xfrm>
                  <a:custGeom>
                    <a:avLst/>
                    <a:gdLst>
                      <a:gd name="T0" fmla="*/ 5 w 30"/>
                      <a:gd name="T1" fmla="*/ 28 h 28"/>
                      <a:gd name="T2" fmla="*/ 10 w 30"/>
                      <a:gd name="T3" fmla="*/ 23 h 28"/>
                      <a:gd name="T4" fmla="*/ 10 w 30"/>
                      <a:gd name="T5" fmla="*/ 23 h 28"/>
                      <a:gd name="T6" fmla="*/ 10 w 30"/>
                      <a:gd name="T7" fmla="*/ 6 h 28"/>
                      <a:gd name="T8" fmla="*/ 27 w 30"/>
                      <a:gd name="T9" fmla="*/ 6 h 28"/>
                      <a:gd name="T10" fmla="*/ 27 w 30"/>
                      <a:gd name="T11" fmla="*/ 18 h 28"/>
                      <a:gd name="T12" fmla="*/ 25 w 30"/>
                      <a:gd name="T13" fmla="*/ 18 h 28"/>
                      <a:gd name="T14" fmla="*/ 20 w 30"/>
                      <a:gd name="T15" fmla="*/ 23 h 28"/>
                      <a:gd name="T16" fmla="*/ 25 w 30"/>
                      <a:gd name="T17" fmla="*/ 28 h 28"/>
                      <a:gd name="T18" fmla="*/ 30 w 30"/>
                      <a:gd name="T19" fmla="*/ 23 h 28"/>
                      <a:gd name="T20" fmla="*/ 30 w 30"/>
                      <a:gd name="T21" fmla="*/ 23 h 28"/>
                      <a:gd name="T22" fmla="*/ 30 w 30"/>
                      <a:gd name="T23" fmla="*/ 23 h 28"/>
                      <a:gd name="T24" fmla="*/ 30 w 30"/>
                      <a:gd name="T25" fmla="*/ 6 h 28"/>
                      <a:gd name="T26" fmla="*/ 30 w 30"/>
                      <a:gd name="T27" fmla="*/ 0 h 28"/>
                      <a:gd name="T28" fmla="*/ 27 w 30"/>
                      <a:gd name="T29" fmla="*/ 0 h 28"/>
                      <a:gd name="T30" fmla="*/ 10 w 30"/>
                      <a:gd name="T31" fmla="*/ 0 h 28"/>
                      <a:gd name="T32" fmla="*/ 7 w 30"/>
                      <a:gd name="T33" fmla="*/ 0 h 28"/>
                      <a:gd name="T34" fmla="*/ 7 w 30"/>
                      <a:gd name="T35" fmla="*/ 6 h 28"/>
                      <a:gd name="T36" fmla="*/ 7 w 30"/>
                      <a:gd name="T37" fmla="*/ 18 h 28"/>
                      <a:gd name="T38" fmla="*/ 5 w 30"/>
                      <a:gd name="T39" fmla="*/ 18 h 28"/>
                      <a:gd name="T40" fmla="*/ 0 w 30"/>
                      <a:gd name="T41" fmla="*/ 23 h 28"/>
                      <a:gd name="T42" fmla="*/ 5 w 30"/>
                      <a:gd name="T43" fmla="*/ 28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30" h="28">
                        <a:moveTo>
                          <a:pt x="5" y="28"/>
                        </a:moveTo>
                        <a:cubicBezTo>
                          <a:pt x="8" y="28"/>
                          <a:pt x="10" y="26"/>
                          <a:pt x="10" y="23"/>
                        </a:cubicBezTo>
                        <a:cubicBezTo>
                          <a:pt x="10" y="23"/>
                          <a:pt x="10" y="23"/>
                          <a:pt x="10" y="23"/>
                        </a:cubicBezTo>
                        <a:cubicBezTo>
                          <a:pt x="10" y="6"/>
                          <a:pt x="10" y="6"/>
                          <a:pt x="10" y="6"/>
                        </a:cubicBezTo>
                        <a:cubicBezTo>
                          <a:pt x="27" y="6"/>
                          <a:pt x="27" y="6"/>
                          <a:pt x="27" y="6"/>
                        </a:cubicBezTo>
                        <a:cubicBezTo>
                          <a:pt x="27" y="18"/>
                          <a:pt x="27" y="18"/>
                          <a:pt x="27" y="18"/>
                        </a:cubicBezTo>
                        <a:cubicBezTo>
                          <a:pt x="26" y="18"/>
                          <a:pt x="26" y="18"/>
                          <a:pt x="25" y="18"/>
                        </a:cubicBezTo>
                        <a:cubicBezTo>
                          <a:pt x="22" y="18"/>
                          <a:pt x="20" y="20"/>
                          <a:pt x="20" y="23"/>
                        </a:cubicBezTo>
                        <a:cubicBezTo>
                          <a:pt x="20" y="26"/>
                          <a:pt x="22" y="28"/>
                          <a:pt x="25" y="28"/>
                        </a:cubicBezTo>
                        <a:cubicBezTo>
                          <a:pt x="28" y="28"/>
                          <a:pt x="30" y="26"/>
                          <a:pt x="30" y="23"/>
                        </a:cubicBezTo>
                        <a:cubicBezTo>
                          <a:pt x="30" y="23"/>
                          <a:pt x="30" y="23"/>
                          <a:pt x="30" y="23"/>
                        </a:cubicBezTo>
                        <a:cubicBezTo>
                          <a:pt x="30" y="23"/>
                          <a:pt x="30" y="23"/>
                          <a:pt x="30" y="23"/>
                        </a:cubicBezTo>
                        <a:cubicBezTo>
                          <a:pt x="30" y="6"/>
                          <a:pt x="30" y="6"/>
                          <a:pt x="30" y="6"/>
                        </a:cubicBezTo>
                        <a:cubicBezTo>
                          <a:pt x="30" y="0"/>
                          <a:pt x="30" y="0"/>
                          <a:pt x="30" y="0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18"/>
                          <a:pt x="7" y="18"/>
                          <a:pt x="7" y="18"/>
                        </a:cubicBezTo>
                        <a:cubicBezTo>
                          <a:pt x="6" y="18"/>
                          <a:pt x="5" y="18"/>
                          <a:pt x="5" y="18"/>
                        </a:cubicBezTo>
                        <a:cubicBezTo>
                          <a:pt x="2" y="18"/>
                          <a:pt x="0" y="20"/>
                          <a:pt x="0" y="23"/>
                        </a:cubicBezTo>
                        <a:cubicBezTo>
                          <a:pt x="0" y="26"/>
                          <a:pt x="2" y="28"/>
                          <a:pt x="5" y="2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12" name="ïṣľîḍe"/>
                  <p:cNvSpPr/>
                  <p:nvPr/>
                </p:nvSpPr>
                <p:spPr bwMode="auto">
                  <a:xfrm>
                    <a:off x="3615860" y="4155897"/>
                    <a:ext cx="79652" cy="101709"/>
                  </a:xfrm>
                  <a:custGeom>
                    <a:avLst/>
                    <a:gdLst>
                      <a:gd name="T0" fmla="*/ 0 w 18"/>
                      <a:gd name="T1" fmla="*/ 0 h 23"/>
                      <a:gd name="T2" fmla="*/ 7 w 18"/>
                      <a:gd name="T3" fmla="*/ 23 h 23"/>
                      <a:gd name="T4" fmla="*/ 18 w 18"/>
                      <a:gd name="T5" fmla="*/ 0 h 23"/>
                      <a:gd name="T6" fmla="*/ 0 w 18"/>
                      <a:gd name="T7" fmla="*/ 0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8" h="23">
                        <a:moveTo>
                          <a:pt x="0" y="0"/>
                        </a:moveTo>
                        <a:cubicBezTo>
                          <a:pt x="1" y="9"/>
                          <a:pt x="3" y="17"/>
                          <a:pt x="7" y="23"/>
                        </a:cubicBezTo>
                        <a:cubicBezTo>
                          <a:pt x="13" y="17"/>
                          <a:pt x="18" y="9"/>
                          <a:pt x="18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13" name="îSľiḓé"/>
                  <p:cNvSpPr/>
                  <p:nvPr/>
                </p:nvSpPr>
                <p:spPr bwMode="auto">
                  <a:xfrm>
                    <a:off x="3615860" y="4028454"/>
                    <a:ext cx="79652" cy="101709"/>
                  </a:xfrm>
                  <a:custGeom>
                    <a:avLst/>
                    <a:gdLst>
                      <a:gd name="T0" fmla="*/ 7 w 18"/>
                      <a:gd name="T1" fmla="*/ 0 h 23"/>
                      <a:gd name="T2" fmla="*/ 0 w 18"/>
                      <a:gd name="T3" fmla="*/ 23 h 23"/>
                      <a:gd name="T4" fmla="*/ 18 w 18"/>
                      <a:gd name="T5" fmla="*/ 23 h 23"/>
                      <a:gd name="T6" fmla="*/ 7 w 18"/>
                      <a:gd name="T7" fmla="*/ 0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8" h="23">
                        <a:moveTo>
                          <a:pt x="7" y="0"/>
                        </a:moveTo>
                        <a:cubicBezTo>
                          <a:pt x="3" y="6"/>
                          <a:pt x="1" y="14"/>
                          <a:pt x="0" y="23"/>
                        </a:cubicBezTo>
                        <a:cubicBezTo>
                          <a:pt x="18" y="23"/>
                          <a:pt x="18" y="23"/>
                          <a:pt x="18" y="23"/>
                        </a:cubicBezTo>
                        <a:cubicBezTo>
                          <a:pt x="18" y="14"/>
                          <a:pt x="13" y="6"/>
                          <a:pt x="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14" name="ïśļiďè"/>
                  <p:cNvSpPr/>
                  <p:nvPr/>
                </p:nvSpPr>
                <p:spPr bwMode="auto">
                  <a:xfrm>
                    <a:off x="3554590" y="3988015"/>
                    <a:ext cx="69849" cy="142148"/>
                  </a:xfrm>
                  <a:custGeom>
                    <a:avLst/>
                    <a:gdLst>
                      <a:gd name="T0" fmla="*/ 0 w 16"/>
                      <a:gd name="T1" fmla="*/ 0 h 32"/>
                      <a:gd name="T2" fmla="*/ 0 w 16"/>
                      <a:gd name="T3" fmla="*/ 32 h 32"/>
                      <a:gd name="T4" fmla="*/ 8 w 16"/>
                      <a:gd name="T5" fmla="*/ 32 h 32"/>
                      <a:gd name="T6" fmla="*/ 16 w 16"/>
                      <a:gd name="T7" fmla="*/ 5 h 32"/>
                      <a:gd name="T8" fmla="*/ 0 w 16"/>
                      <a:gd name="T9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32">
                        <a:moveTo>
                          <a:pt x="0" y="0"/>
                        </a:moveTo>
                        <a:cubicBezTo>
                          <a:pt x="0" y="32"/>
                          <a:pt x="0" y="32"/>
                          <a:pt x="0" y="32"/>
                        </a:cubicBezTo>
                        <a:cubicBezTo>
                          <a:pt x="8" y="32"/>
                          <a:pt x="8" y="32"/>
                          <a:pt x="8" y="32"/>
                        </a:cubicBezTo>
                        <a:cubicBezTo>
                          <a:pt x="9" y="21"/>
                          <a:pt x="12" y="12"/>
                          <a:pt x="16" y="5"/>
                        </a:cubicBezTo>
                        <a:cubicBezTo>
                          <a:pt x="12" y="2"/>
                          <a:pt x="6" y="0"/>
                          <a:pt x="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15" name="ïşḷîďê"/>
                  <p:cNvSpPr/>
                  <p:nvPr/>
                </p:nvSpPr>
                <p:spPr bwMode="auto">
                  <a:xfrm>
                    <a:off x="3456557" y="4155897"/>
                    <a:ext cx="71074" cy="142148"/>
                  </a:xfrm>
                  <a:custGeom>
                    <a:avLst/>
                    <a:gdLst>
                      <a:gd name="T0" fmla="*/ 16 w 16"/>
                      <a:gd name="T1" fmla="*/ 32 h 32"/>
                      <a:gd name="T2" fmla="*/ 16 w 16"/>
                      <a:gd name="T3" fmla="*/ 0 h 32"/>
                      <a:gd name="T4" fmla="*/ 8 w 16"/>
                      <a:gd name="T5" fmla="*/ 0 h 32"/>
                      <a:gd name="T6" fmla="*/ 0 w 16"/>
                      <a:gd name="T7" fmla="*/ 27 h 32"/>
                      <a:gd name="T8" fmla="*/ 16 w 16"/>
                      <a:gd name="T9" fmla="*/ 32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32">
                        <a:moveTo>
                          <a:pt x="16" y="32"/>
                        </a:move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7" y="11"/>
                          <a:pt x="4" y="20"/>
                          <a:pt x="0" y="27"/>
                        </a:cubicBezTo>
                        <a:cubicBezTo>
                          <a:pt x="5" y="30"/>
                          <a:pt x="10" y="32"/>
                          <a:pt x="16" y="3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16" name="îśḻîďé"/>
                  <p:cNvSpPr/>
                  <p:nvPr/>
                </p:nvSpPr>
                <p:spPr bwMode="auto">
                  <a:xfrm>
                    <a:off x="3456557" y="3988015"/>
                    <a:ext cx="71074" cy="142148"/>
                  </a:xfrm>
                  <a:custGeom>
                    <a:avLst/>
                    <a:gdLst>
                      <a:gd name="T0" fmla="*/ 8 w 16"/>
                      <a:gd name="T1" fmla="*/ 32 h 32"/>
                      <a:gd name="T2" fmla="*/ 16 w 16"/>
                      <a:gd name="T3" fmla="*/ 32 h 32"/>
                      <a:gd name="T4" fmla="*/ 16 w 16"/>
                      <a:gd name="T5" fmla="*/ 0 h 32"/>
                      <a:gd name="T6" fmla="*/ 0 w 16"/>
                      <a:gd name="T7" fmla="*/ 6 h 32"/>
                      <a:gd name="T8" fmla="*/ 8 w 16"/>
                      <a:gd name="T9" fmla="*/ 32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32">
                        <a:moveTo>
                          <a:pt x="8" y="32"/>
                        </a:moveTo>
                        <a:cubicBezTo>
                          <a:pt x="16" y="32"/>
                          <a:pt x="16" y="32"/>
                          <a:pt x="16" y="32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  <a:cubicBezTo>
                          <a:pt x="10" y="0"/>
                          <a:pt x="5" y="2"/>
                          <a:pt x="0" y="6"/>
                        </a:cubicBezTo>
                        <a:cubicBezTo>
                          <a:pt x="4" y="12"/>
                          <a:pt x="7" y="21"/>
                          <a:pt x="8" y="3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17" name="íśḻiḍè"/>
                  <p:cNvSpPr/>
                  <p:nvPr/>
                </p:nvSpPr>
                <p:spPr bwMode="auto">
                  <a:xfrm>
                    <a:off x="3386708" y="4155897"/>
                    <a:ext cx="79652" cy="101709"/>
                  </a:xfrm>
                  <a:custGeom>
                    <a:avLst/>
                    <a:gdLst>
                      <a:gd name="T0" fmla="*/ 11 w 18"/>
                      <a:gd name="T1" fmla="*/ 23 h 23"/>
                      <a:gd name="T2" fmla="*/ 18 w 18"/>
                      <a:gd name="T3" fmla="*/ 0 h 23"/>
                      <a:gd name="T4" fmla="*/ 0 w 18"/>
                      <a:gd name="T5" fmla="*/ 0 h 23"/>
                      <a:gd name="T6" fmla="*/ 11 w 18"/>
                      <a:gd name="T7" fmla="*/ 23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8" h="23">
                        <a:moveTo>
                          <a:pt x="11" y="23"/>
                        </a:moveTo>
                        <a:cubicBezTo>
                          <a:pt x="15" y="17"/>
                          <a:pt x="18" y="9"/>
                          <a:pt x="18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9"/>
                          <a:pt x="5" y="17"/>
                          <a:pt x="11" y="2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18" name="íṥḷïḓe"/>
                  <p:cNvSpPr/>
                  <p:nvPr/>
                </p:nvSpPr>
                <p:spPr bwMode="auto">
                  <a:xfrm>
                    <a:off x="3386708" y="4028454"/>
                    <a:ext cx="79652" cy="101709"/>
                  </a:xfrm>
                  <a:custGeom>
                    <a:avLst/>
                    <a:gdLst>
                      <a:gd name="T0" fmla="*/ 11 w 18"/>
                      <a:gd name="T1" fmla="*/ 0 h 23"/>
                      <a:gd name="T2" fmla="*/ 0 w 18"/>
                      <a:gd name="T3" fmla="*/ 23 h 23"/>
                      <a:gd name="T4" fmla="*/ 18 w 18"/>
                      <a:gd name="T5" fmla="*/ 23 h 23"/>
                      <a:gd name="T6" fmla="*/ 11 w 18"/>
                      <a:gd name="T7" fmla="*/ 0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8" h="23">
                        <a:moveTo>
                          <a:pt x="11" y="0"/>
                        </a:moveTo>
                        <a:cubicBezTo>
                          <a:pt x="5" y="6"/>
                          <a:pt x="1" y="14"/>
                          <a:pt x="0" y="23"/>
                        </a:cubicBezTo>
                        <a:cubicBezTo>
                          <a:pt x="18" y="23"/>
                          <a:pt x="18" y="23"/>
                          <a:pt x="18" y="23"/>
                        </a:cubicBezTo>
                        <a:cubicBezTo>
                          <a:pt x="18" y="14"/>
                          <a:pt x="15" y="6"/>
                          <a:pt x="11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19" name="íṣļïḋé"/>
                  <p:cNvSpPr/>
                  <p:nvPr/>
                </p:nvSpPr>
                <p:spPr bwMode="auto">
                  <a:xfrm>
                    <a:off x="3554590" y="4155897"/>
                    <a:ext cx="69849" cy="142148"/>
                  </a:xfrm>
                  <a:custGeom>
                    <a:avLst/>
                    <a:gdLst>
                      <a:gd name="T0" fmla="*/ 0 w 16"/>
                      <a:gd name="T1" fmla="*/ 32 h 32"/>
                      <a:gd name="T2" fmla="*/ 16 w 16"/>
                      <a:gd name="T3" fmla="*/ 27 h 32"/>
                      <a:gd name="T4" fmla="*/ 8 w 16"/>
                      <a:gd name="T5" fmla="*/ 0 h 32"/>
                      <a:gd name="T6" fmla="*/ 0 w 16"/>
                      <a:gd name="T7" fmla="*/ 0 h 32"/>
                      <a:gd name="T8" fmla="*/ 0 w 16"/>
                      <a:gd name="T9" fmla="*/ 32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32">
                        <a:moveTo>
                          <a:pt x="0" y="32"/>
                        </a:moveTo>
                        <a:cubicBezTo>
                          <a:pt x="6" y="32"/>
                          <a:pt x="12" y="30"/>
                          <a:pt x="16" y="27"/>
                        </a:cubicBezTo>
                        <a:cubicBezTo>
                          <a:pt x="12" y="20"/>
                          <a:pt x="9" y="11"/>
                          <a:pt x="8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0" y="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0" name="îṧľîḋê"/>
                  <p:cNvSpPr/>
                  <p:nvPr/>
                </p:nvSpPr>
                <p:spPr bwMode="auto">
                  <a:xfrm>
                    <a:off x="3152654" y="3882630"/>
                    <a:ext cx="207095" cy="198517"/>
                  </a:xfrm>
                  <a:custGeom>
                    <a:avLst/>
                    <a:gdLst>
                      <a:gd name="T0" fmla="*/ 34 w 47"/>
                      <a:gd name="T1" fmla="*/ 27 h 45"/>
                      <a:gd name="T2" fmla="*/ 32 w 47"/>
                      <a:gd name="T3" fmla="*/ 5 h 45"/>
                      <a:gd name="T4" fmla="*/ 19 w 47"/>
                      <a:gd name="T5" fmla="*/ 0 h 45"/>
                      <a:gd name="T6" fmla="*/ 19 w 47"/>
                      <a:gd name="T7" fmla="*/ 15 h 45"/>
                      <a:gd name="T8" fmla="*/ 30 w 47"/>
                      <a:gd name="T9" fmla="*/ 15 h 45"/>
                      <a:gd name="T10" fmla="*/ 30 w 47"/>
                      <a:gd name="T11" fmla="*/ 21 h 45"/>
                      <a:gd name="T12" fmla="*/ 30 w 47"/>
                      <a:gd name="T13" fmla="*/ 21 h 45"/>
                      <a:gd name="T14" fmla="*/ 30 w 47"/>
                      <a:gd name="T15" fmla="*/ 21 h 45"/>
                      <a:gd name="T16" fmla="*/ 19 w 47"/>
                      <a:gd name="T17" fmla="*/ 21 h 45"/>
                      <a:gd name="T18" fmla="*/ 19 w 47"/>
                      <a:gd name="T19" fmla="*/ 36 h 45"/>
                      <a:gd name="T20" fmla="*/ 28 w 47"/>
                      <a:gd name="T21" fmla="*/ 33 h 45"/>
                      <a:gd name="T22" fmla="*/ 41 w 47"/>
                      <a:gd name="T23" fmla="*/ 45 h 45"/>
                      <a:gd name="T24" fmla="*/ 47 w 47"/>
                      <a:gd name="T25" fmla="*/ 40 h 45"/>
                      <a:gd name="T26" fmla="*/ 34 w 47"/>
                      <a:gd name="T27" fmla="*/ 27 h 45"/>
                      <a:gd name="T28" fmla="*/ 19 w 47"/>
                      <a:gd name="T29" fmla="*/ 0 h 45"/>
                      <a:gd name="T30" fmla="*/ 7 w 47"/>
                      <a:gd name="T31" fmla="*/ 5 h 45"/>
                      <a:gd name="T32" fmla="*/ 7 w 47"/>
                      <a:gd name="T33" fmla="*/ 30 h 45"/>
                      <a:gd name="T34" fmla="*/ 19 w 47"/>
                      <a:gd name="T35" fmla="*/ 36 h 45"/>
                      <a:gd name="T36" fmla="*/ 19 w 47"/>
                      <a:gd name="T37" fmla="*/ 21 h 45"/>
                      <a:gd name="T38" fmla="*/ 8 w 47"/>
                      <a:gd name="T39" fmla="*/ 21 h 45"/>
                      <a:gd name="T40" fmla="*/ 8 w 47"/>
                      <a:gd name="T41" fmla="*/ 15 h 45"/>
                      <a:gd name="T42" fmla="*/ 19 w 47"/>
                      <a:gd name="T43" fmla="*/ 15 h 45"/>
                      <a:gd name="T44" fmla="*/ 19 w 47"/>
                      <a:gd name="T45" fmla="*/ 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47" h="45">
                        <a:moveTo>
                          <a:pt x="34" y="27"/>
                        </a:moveTo>
                        <a:cubicBezTo>
                          <a:pt x="38" y="20"/>
                          <a:pt x="38" y="11"/>
                          <a:pt x="32" y="5"/>
                        </a:cubicBezTo>
                        <a:cubicBezTo>
                          <a:pt x="28" y="2"/>
                          <a:pt x="24" y="0"/>
                          <a:pt x="19" y="0"/>
                        </a:cubicBezTo>
                        <a:cubicBezTo>
                          <a:pt x="19" y="15"/>
                          <a:pt x="19" y="15"/>
                          <a:pt x="19" y="15"/>
                        </a:cubicBezTo>
                        <a:cubicBezTo>
                          <a:pt x="30" y="15"/>
                          <a:pt x="30" y="15"/>
                          <a:pt x="30" y="15"/>
                        </a:cubicBezTo>
                        <a:cubicBezTo>
                          <a:pt x="30" y="21"/>
                          <a:pt x="30" y="21"/>
                          <a:pt x="30" y="21"/>
                        </a:cubicBezTo>
                        <a:cubicBezTo>
                          <a:pt x="30" y="21"/>
                          <a:pt x="30" y="21"/>
                          <a:pt x="30" y="21"/>
                        </a:cubicBezTo>
                        <a:cubicBezTo>
                          <a:pt x="30" y="21"/>
                          <a:pt x="30" y="21"/>
                          <a:pt x="30" y="21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19" y="36"/>
                          <a:pt x="19" y="36"/>
                          <a:pt x="19" y="36"/>
                        </a:cubicBezTo>
                        <a:cubicBezTo>
                          <a:pt x="22" y="36"/>
                          <a:pt x="26" y="35"/>
                          <a:pt x="28" y="33"/>
                        </a:cubicBezTo>
                        <a:cubicBezTo>
                          <a:pt x="41" y="45"/>
                          <a:pt x="41" y="45"/>
                          <a:pt x="41" y="45"/>
                        </a:cubicBezTo>
                        <a:cubicBezTo>
                          <a:pt x="47" y="40"/>
                          <a:pt x="47" y="40"/>
                          <a:pt x="47" y="40"/>
                        </a:cubicBezTo>
                        <a:lnTo>
                          <a:pt x="34" y="27"/>
                        </a:lnTo>
                        <a:close/>
                        <a:moveTo>
                          <a:pt x="19" y="0"/>
                        </a:moveTo>
                        <a:cubicBezTo>
                          <a:pt x="15" y="0"/>
                          <a:pt x="10" y="2"/>
                          <a:pt x="7" y="5"/>
                        </a:cubicBezTo>
                        <a:cubicBezTo>
                          <a:pt x="0" y="12"/>
                          <a:pt x="0" y="23"/>
                          <a:pt x="7" y="30"/>
                        </a:cubicBezTo>
                        <a:cubicBezTo>
                          <a:pt x="10" y="34"/>
                          <a:pt x="15" y="36"/>
                          <a:pt x="19" y="36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8" y="21"/>
                          <a:pt x="8" y="21"/>
                          <a:pt x="8" y="21"/>
                        </a:cubicBezTo>
                        <a:cubicBezTo>
                          <a:pt x="8" y="15"/>
                          <a:pt x="8" y="15"/>
                          <a:pt x="8" y="15"/>
                        </a:cubicBezTo>
                        <a:cubicBezTo>
                          <a:pt x="19" y="15"/>
                          <a:pt x="19" y="15"/>
                          <a:pt x="19" y="15"/>
                        </a:cubicBezTo>
                        <a:lnTo>
                          <a:pt x="19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1" name="i$ḷíďe"/>
                  <p:cNvSpPr/>
                  <p:nvPr/>
                </p:nvSpPr>
                <p:spPr bwMode="auto">
                  <a:xfrm>
                    <a:off x="4221214" y="4266184"/>
                    <a:ext cx="30635" cy="21689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2" name="iS1îḓè"/>
                  <p:cNvSpPr/>
                  <p:nvPr/>
                </p:nvSpPr>
                <p:spPr bwMode="auto">
                  <a:xfrm>
                    <a:off x="4172198" y="4386274"/>
                    <a:ext cx="35537" cy="9680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3" name="ïṧḻiďè"/>
                  <p:cNvSpPr/>
                  <p:nvPr/>
                </p:nvSpPr>
                <p:spPr bwMode="auto">
                  <a:xfrm>
                    <a:off x="4128083" y="4298045"/>
                    <a:ext cx="30635" cy="185037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4" name="îṧ1îḋè"/>
                  <p:cNvSpPr/>
                  <p:nvPr/>
                </p:nvSpPr>
                <p:spPr bwMode="auto">
                  <a:xfrm>
                    <a:off x="4079066" y="4354414"/>
                    <a:ext cx="31861" cy="12866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5" name="íṧḻíde"/>
                  <p:cNvSpPr/>
                  <p:nvPr/>
                </p:nvSpPr>
                <p:spPr bwMode="auto">
                  <a:xfrm>
                    <a:off x="4031275" y="4337258"/>
                    <a:ext cx="35537" cy="145824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6" name="íṧ1ide"/>
                  <p:cNvSpPr/>
                  <p:nvPr/>
                </p:nvSpPr>
                <p:spPr bwMode="auto">
                  <a:xfrm>
                    <a:off x="4221214" y="4244126"/>
                    <a:ext cx="30635" cy="1348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7" name="îṧļîḓé"/>
                  <p:cNvSpPr/>
                  <p:nvPr/>
                </p:nvSpPr>
                <p:spPr bwMode="auto">
                  <a:xfrm>
                    <a:off x="4128083" y="4275987"/>
                    <a:ext cx="30635" cy="17156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8" name="iŝḻidé"/>
                  <p:cNvSpPr/>
                  <p:nvPr/>
                </p:nvSpPr>
                <p:spPr bwMode="auto">
                  <a:xfrm>
                    <a:off x="4079066" y="4332356"/>
                    <a:ext cx="31861" cy="18381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9" name="îṡḷïdè"/>
                  <p:cNvSpPr/>
                  <p:nvPr/>
                </p:nvSpPr>
                <p:spPr bwMode="auto">
                  <a:xfrm>
                    <a:off x="4031275" y="4315200"/>
                    <a:ext cx="35537" cy="1348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30" name="îṩḻíḋe"/>
                  <p:cNvSpPr/>
                  <p:nvPr/>
                </p:nvSpPr>
                <p:spPr bwMode="auto">
                  <a:xfrm>
                    <a:off x="4172198" y="4359315"/>
                    <a:ext cx="35537" cy="17156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31" name="išḻïḍê"/>
                  <p:cNvSpPr/>
                  <p:nvPr/>
                </p:nvSpPr>
                <p:spPr bwMode="auto">
                  <a:xfrm>
                    <a:off x="4901318" y="4345836"/>
                    <a:ext cx="286747" cy="132345"/>
                  </a:xfrm>
                  <a:custGeom>
                    <a:avLst/>
                    <a:gdLst>
                      <a:gd name="T0" fmla="*/ 209 w 234"/>
                      <a:gd name="T1" fmla="*/ 15 h 108"/>
                      <a:gd name="T2" fmla="*/ 191 w 234"/>
                      <a:gd name="T3" fmla="*/ 108 h 108"/>
                      <a:gd name="T4" fmla="*/ 198 w 234"/>
                      <a:gd name="T5" fmla="*/ 15 h 108"/>
                      <a:gd name="T6" fmla="*/ 202 w 234"/>
                      <a:gd name="T7" fmla="*/ 47 h 108"/>
                      <a:gd name="T8" fmla="*/ 191 w 234"/>
                      <a:gd name="T9" fmla="*/ 76 h 108"/>
                      <a:gd name="T10" fmla="*/ 176 w 234"/>
                      <a:gd name="T11" fmla="*/ 108 h 108"/>
                      <a:gd name="T12" fmla="*/ 176 w 234"/>
                      <a:gd name="T13" fmla="*/ 108 h 108"/>
                      <a:gd name="T14" fmla="*/ 187 w 234"/>
                      <a:gd name="T15" fmla="*/ 36 h 108"/>
                      <a:gd name="T16" fmla="*/ 180 w 234"/>
                      <a:gd name="T17" fmla="*/ 65 h 108"/>
                      <a:gd name="T18" fmla="*/ 176 w 234"/>
                      <a:gd name="T19" fmla="*/ 108 h 108"/>
                      <a:gd name="T20" fmla="*/ 176 w 234"/>
                      <a:gd name="T21" fmla="*/ 0 h 108"/>
                      <a:gd name="T22" fmla="*/ 162 w 234"/>
                      <a:gd name="T23" fmla="*/ 65 h 108"/>
                      <a:gd name="T24" fmla="*/ 166 w 234"/>
                      <a:gd name="T25" fmla="*/ 15 h 108"/>
                      <a:gd name="T26" fmla="*/ 162 w 234"/>
                      <a:gd name="T27" fmla="*/ 108 h 108"/>
                      <a:gd name="T28" fmla="*/ 162 w 234"/>
                      <a:gd name="T29" fmla="*/ 0 h 108"/>
                      <a:gd name="T30" fmla="*/ 148 w 234"/>
                      <a:gd name="T31" fmla="*/ 36 h 108"/>
                      <a:gd name="T32" fmla="*/ 151 w 234"/>
                      <a:gd name="T33" fmla="*/ 65 h 108"/>
                      <a:gd name="T34" fmla="*/ 148 w 234"/>
                      <a:gd name="T35" fmla="*/ 108 h 108"/>
                      <a:gd name="T36" fmla="*/ 148 w 234"/>
                      <a:gd name="T37" fmla="*/ 0 h 108"/>
                      <a:gd name="T38" fmla="*/ 129 w 234"/>
                      <a:gd name="T39" fmla="*/ 65 h 108"/>
                      <a:gd name="T40" fmla="*/ 137 w 234"/>
                      <a:gd name="T41" fmla="*/ 15 h 108"/>
                      <a:gd name="T42" fmla="*/ 129 w 234"/>
                      <a:gd name="T43" fmla="*/ 108 h 108"/>
                      <a:gd name="T44" fmla="*/ 129 w 234"/>
                      <a:gd name="T45" fmla="*/ 0 h 108"/>
                      <a:gd name="T46" fmla="*/ 115 w 234"/>
                      <a:gd name="T47" fmla="*/ 36 h 108"/>
                      <a:gd name="T48" fmla="*/ 122 w 234"/>
                      <a:gd name="T49" fmla="*/ 65 h 108"/>
                      <a:gd name="T50" fmla="*/ 115 w 234"/>
                      <a:gd name="T51" fmla="*/ 108 h 108"/>
                      <a:gd name="T52" fmla="*/ 115 w 234"/>
                      <a:gd name="T53" fmla="*/ 0 h 108"/>
                      <a:gd name="T54" fmla="*/ 101 w 234"/>
                      <a:gd name="T55" fmla="*/ 65 h 108"/>
                      <a:gd name="T56" fmla="*/ 104 w 234"/>
                      <a:gd name="T57" fmla="*/ 15 h 108"/>
                      <a:gd name="T58" fmla="*/ 101 w 234"/>
                      <a:gd name="T59" fmla="*/ 108 h 108"/>
                      <a:gd name="T60" fmla="*/ 101 w 234"/>
                      <a:gd name="T61" fmla="*/ 0 h 108"/>
                      <a:gd name="T62" fmla="*/ 86 w 234"/>
                      <a:gd name="T63" fmla="*/ 36 h 108"/>
                      <a:gd name="T64" fmla="*/ 90 w 234"/>
                      <a:gd name="T65" fmla="*/ 65 h 108"/>
                      <a:gd name="T66" fmla="*/ 86 w 234"/>
                      <a:gd name="T67" fmla="*/ 108 h 108"/>
                      <a:gd name="T68" fmla="*/ 86 w 234"/>
                      <a:gd name="T69" fmla="*/ 0 h 108"/>
                      <a:gd name="T70" fmla="*/ 68 w 234"/>
                      <a:gd name="T71" fmla="*/ 65 h 108"/>
                      <a:gd name="T72" fmla="*/ 75 w 234"/>
                      <a:gd name="T73" fmla="*/ 15 h 108"/>
                      <a:gd name="T74" fmla="*/ 68 w 234"/>
                      <a:gd name="T75" fmla="*/ 108 h 108"/>
                      <a:gd name="T76" fmla="*/ 68 w 234"/>
                      <a:gd name="T77" fmla="*/ 0 h 108"/>
                      <a:gd name="T78" fmla="*/ 54 w 234"/>
                      <a:gd name="T79" fmla="*/ 36 h 108"/>
                      <a:gd name="T80" fmla="*/ 61 w 234"/>
                      <a:gd name="T81" fmla="*/ 65 h 108"/>
                      <a:gd name="T82" fmla="*/ 54 w 234"/>
                      <a:gd name="T83" fmla="*/ 108 h 108"/>
                      <a:gd name="T84" fmla="*/ 54 w 234"/>
                      <a:gd name="T85" fmla="*/ 0 h 108"/>
                      <a:gd name="T86" fmla="*/ 39 w 234"/>
                      <a:gd name="T87" fmla="*/ 65 h 108"/>
                      <a:gd name="T88" fmla="*/ 43 w 234"/>
                      <a:gd name="T89" fmla="*/ 15 h 108"/>
                      <a:gd name="T90" fmla="*/ 39 w 234"/>
                      <a:gd name="T91" fmla="*/ 108 h 108"/>
                      <a:gd name="T92" fmla="*/ 39 w 234"/>
                      <a:gd name="T93" fmla="*/ 65 h 108"/>
                      <a:gd name="T94" fmla="*/ 39 w 234"/>
                      <a:gd name="T95" fmla="*/ 0 h 108"/>
                      <a:gd name="T96" fmla="*/ 25 w 234"/>
                      <a:gd name="T97" fmla="*/ 36 h 108"/>
                      <a:gd name="T98" fmla="*/ 14 w 234"/>
                      <a:gd name="T99" fmla="*/ 36 h 108"/>
                      <a:gd name="T100" fmla="*/ 0 w 234"/>
                      <a:gd name="T101" fmla="*/ 0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234" h="108">
                        <a:moveTo>
                          <a:pt x="209" y="108"/>
                        </a:moveTo>
                        <a:lnTo>
                          <a:pt x="234" y="108"/>
                        </a:lnTo>
                        <a:lnTo>
                          <a:pt x="234" y="0"/>
                        </a:lnTo>
                        <a:lnTo>
                          <a:pt x="209" y="0"/>
                        </a:lnTo>
                        <a:lnTo>
                          <a:pt x="209" y="15"/>
                        </a:lnTo>
                        <a:lnTo>
                          <a:pt x="216" y="15"/>
                        </a:lnTo>
                        <a:lnTo>
                          <a:pt x="216" y="36"/>
                        </a:lnTo>
                        <a:lnTo>
                          <a:pt x="209" y="36"/>
                        </a:lnTo>
                        <a:lnTo>
                          <a:pt x="209" y="108"/>
                        </a:lnTo>
                        <a:close/>
                        <a:moveTo>
                          <a:pt x="191" y="108"/>
                        </a:moveTo>
                        <a:lnTo>
                          <a:pt x="209" y="108"/>
                        </a:lnTo>
                        <a:lnTo>
                          <a:pt x="209" y="36"/>
                        </a:lnTo>
                        <a:lnTo>
                          <a:pt x="198" y="36"/>
                        </a:lnTo>
                        <a:lnTo>
                          <a:pt x="198" y="15"/>
                        </a:lnTo>
                        <a:lnTo>
                          <a:pt x="198" y="15"/>
                        </a:lnTo>
                        <a:lnTo>
                          <a:pt x="209" y="15"/>
                        </a:lnTo>
                        <a:lnTo>
                          <a:pt x="209" y="0"/>
                        </a:lnTo>
                        <a:lnTo>
                          <a:pt x="191" y="0"/>
                        </a:lnTo>
                        <a:lnTo>
                          <a:pt x="191" y="47"/>
                        </a:lnTo>
                        <a:lnTo>
                          <a:pt x="202" y="47"/>
                        </a:lnTo>
                        <a:lnTo>
                          <a:pt x="202" y="65"/>
                        </a:lnTo>
                        <a:lnTo>
                          <a:pt x="202" y="65"/>
                        </a:lnTo>
                        <a:lnTo>
                          <a:pt x="191" y="65"/>
                        </a:lnTo>
                        <a:lnTo>
                          <a:pt x="191" y="76"/>
                        </a:lnTo>
                        <a:lnTo>
                          <a:pt x="191" y="76"/>
                        </a:lnTo>
                        <a:lnTo>
                          <a:pt x="191" y="98"/>
                        </a:lnTo>
                        <a:lnTo>
                          <a:pt x="191" y="98"/>
                        </a:lnTo>
                        <a:lnTo>
                          <a:pt x="191" y="98"/>
                        </a:lnTo>
                        <a:lnTo>
                          <a:pt x="191" y="108"/>
                        </a:lnTo>
                        <a:close/>
                        <a:moveTo>
                          <a:pt x="176" y="108"/>
                        </a:moveTo>
                        <a:lnTo>
                          <a:pt x="191" y="108"/>
                        </a:lnTo>
                        <a:lnTo>
                          <a:pt x="191" y="98"/>
                        </a:lnTo>
                        <a:lnTo>
                          <a:pt x="176" y="98"/>
                        </a:lnTo>
                        <a:lnTo>
                          <a:pt x="176" y="108"/>
                        </a:lnTo>
                        <a:lnTo>
                          <a:pt x="176" y="108"/>
                        </a:lnTo>
                        <a:close/>
                        <a:moveTo>
                          <a:pt x="191" y="0"/>
                        </a:moveTo>
                        <a:lnTo>
                          <a:pt x="176" y="0"/>
                        </a:lnTo>
                        <a:lnTo>
                          <a:pt x="176" y="15"/>
                        </a:lnTo>
                        <a:lnTo>
                          <a:pt x="187" y="15"/>
                        </a:lnTo>
                        <a:lnTo>
                          <a:pt x="187" y="36"/>
                        </a:lnTo>
                        <a:lnTo>
                          <a:pt x="176" y="36"/>
                        </a:lnTo>
                        <a:lnTo>
                          <a:pt x="176" y="76"/>
                        </a:lnTo>
                        <a:lnTo>
                          <a:pt x="191" y="76"/>
                        </a:lnTo>
                        <a:lnTo>
                          <a:pt x="191" y="65"/>
                        </a:lnTo>
                        <a:lnTo>
                          <a:pt x="180" y="65"/>
                        </a:lnTo>
                        <a:lnTo>
                          <a:pt x="180" y="47"/>
                        </a:lnTo>
                        <a:lnTo>
                          <a:pt x="191" y="47"/>
                        </a:lnTo>
                        <a:lnTo>
                          <a:pt x="191" y="0"/>
                        </a:lnTo>
                        <a:close/>
                        <a:moveTo>
                          <a:pt x="162" y="108"/>
                        </a:moveTo>
                        <a:lnTo>
                          <a:pt x="176" y="108"/>
                        </a:lnTo>
                        <a:lnTo>
                          <a:pt x="176" y="98"/>
                        </a:lnTo>
                        <a:lnTo>
                          <a:pt x="162" y="98"/>
                        </a:lnTo>
                        <a:lnTo>
                          <a:pt x="162" y="108"/>
                        </a:lnTo>
                        <a:lnTo>
                          <a:pt x="162" y="108"/>
                        </a:lnTo>
                        <a:close/>
                        <a:moveTo>
                          <a:pt x="176" y="0"/>
                        </a:moveTo>
                        <a:lnTo>
                          <a:pt x="162" y="0"/>
                        </a:lnTo>
                        <a:lnTo>
                          <a:pt x="162" y="47"/>
                        </a:lnTo>
                        <a:lnTo>
                          <a:pt x="173" y="47"/>
                        </a:lnTo>
                        <a:lnTo>
                          <a:pt x="173" y="65"/>
                        </a:lnTo>
                        <a:lnTo>
                          <a:pt x="162" y="65"/>
                        </a:lnTo>
                        <a:lnTo>
                          <a:pt x="162" y="76"/>
                        </a:lnTo>
                        <a:lnTo>
                          <a:pt x="176" y="76"/>
                        </a:lnTo>
                        <a:lnTo>
                          <a:pt x="176" y="36"/>
                        </a:lnTo>
                        <a:lnTo>
                          <a:pt x="166" y="36"/>
                        </a:lnTo>
                        <a:lnTo>
                          <a:pt x="166" y="15"/>
                        </a:lnTo>
                        <a:lnTo>
                          <a:pt x="166" y="15"/>
                        </a:lnTo>
                        <a:lnTo>
                          <a:pt x="176" y="15"/>
                        </a:lnTo>
                        <a:lnTo>
                          <a:pt x="176" y="0"/>
                        </a:lnTo>
                        <a:close/>
                        <a:moveTo>
                          <a:pt x="148" y="108"/>
                        </a:moveTo>
                        <a:lnTo>
                          <a:pt x="162" y="108"/>
                        </a:lnTo>
                        <a:lnTo>
                          <a:pt x="162" y="98"/>
                        </a:lnTo>
                        <a:lnTo>
                          <a:pt x="148" y="98"/>
                        </a:lnTo>
                        <a:lnTo>
                          <a:pt x="148" y="108"/>
                        </a:lnTo>
                        <a:lnTo>
                          <a:pt x="148" y="108"/>
                        </a:lnTo>
                        <a:close/>
                        <a:moveTo>
                          <a:pt x="162" y="0"/>
                        </a:moveTo>
                        <a:lnTo>
                          <a:pt x="148" y="0"/>
                        </a:lnTo>
                        <a:lnTo>
                          <a:pt x="148" y="15"/>
                        </a:lnTo>
                        <a:lnTo>
                          <a:pt x="155" y="15"/>
                        </a:lnTo>
                        <a:lnTo>
                          <a:pt x="155" y="36"/>
                        </a:lnTo>
                        <a:lnTo>
                          <a:pt x="148" y="36"/>
                        </a:lnTo>
                        <a:lnTo>
                          <a:pt x="148" y="76"/>
                        </a:lnTo>
                        <a:lnTo>
                          <a:pt x="162" y="76"/>
                        </a:lnTo>
                        <a:lnTo>
                          <a:pt x="162" y="65"/>
                        </a:lnTo>
                        <a:lnTo>
                          <a:pt x="151" y="65"/>
                        </a:lnTo>
                        <a:lnTo>
                          <a:pt x="151" y="65"/>
                        </a:lnTo>
                        <a:lnTo>
                          <a:pt x="151" y="47"/>
                        </a:lnTo>
                        <a:lnTo>
                          <a:pt x="162" y="47"/>
                        </a:lnTo>
                        <a:lnTo>
                          <a:pt x="162" y="0"/>
                        </a:lnTo>
                        <a:close/>
                        <a:moveTo>
                          <a:pt x="129" y="108"/>
                        </a:moveTo>
                        <a:lnTo>
                          <a:pt x="148" y="108"/>
                        </a:lnTo>
                        <a:lnTo>
                          <a:pt x="148" y="98"/>
                        </a:lnTo>
                        <a:lnTo>
                          <a:pt x="129" y="98"/>
                        </a:lnTo>
                        <a:lnTo>
                          <a:pt x="129" y="108"/>
                        </a:lnTo>
                        <a:lnTo>
                          <a:pt x="129" y="108"/>
                        </a:lnTo>
                        <a:close/>
                        <a:moveTo>
                          <a:pt x="148" y="0"/>
                        </a:moveTo>
                        <a:lnTo>
                          <a:pt x="129" y="0"/>
                        </a:lnTo>
                        <a:lnTo>
                          <a:pt x="129" y="47"/>
                        </a:lnTo>
                        <a:lnTo>
                          <a:pt x="140" y="47"/>
                        </a:lnTo>
                        <a:lnTo>
                          <a:pt x="140" y="65"/>
                        </a:lnTo>
                        <a:lnTo>
                          <a:pt x="129" y="65"/>
                        </a:lnTo>
                        <a:lnTo>
                          <a:pt x="129" y="76"/>
                        </a:lnTo>
                        <a:lnTo>
                          <a:pt x="148" y="76"/>
                        </a:lnTo>
                        <a:lnTo>
                          <a:pt x="148" y="36"/>
                        </a:lnTo>
                        <a:lnTo>
                          <a:pt x="137" y="36"/>
                        </a:lnTo>
                        <a:lnTo>
                          <a:pt x="137" y="15"/>
                        </a:lnTo>
                        <a:lnTo>
                          <a:pt x="137" y="15"/>
                        </a:lnTo>
                        <a:lnTo>
                          <a:pt x="148" y="15"/>
                        </a:lnTo>
                        <a:lnTo>
                          <a:pt x="148" y="0"/>
                        </a:lnTo>
                        <a:close/>
                        <a:moveTo>
                          <a:pt x="115" y="108"/>
                        </a:moveTo>
                        <a:lnTo>
                          <a:pt x="129" y="108"/>
                        </a:lnTo>
                        <a:lnTo>
                          <a:pt x="129" y="98"/>
                        </a:lnTo>
                        <a:lnTo>
                          <a:pt x="115" y="98"/>
                        </a:lnTo>
                        <a:lnTo>
                          <a:pt x="115" y="108"/>
                        </a:lnTo>
                        <a:lnTo>
                          <a:pt x="115" y="108"/>
                        </a:lnTo>
                        <a:close/>
                        <a:moveTo>
                          <a:pt x="129" y="0"/>
                        </a:moveTo>
                        <a:lnTo>
                          <a:pt x="115" y="0"/>
                        </a:lnTo>
                        <a:lnTo>
                          <a:pt x="115" y="15"/>
                        </a:lnTo>
                        <a:lnTo>
                          <a:pt x="126" y="15"/>
                        </a:lnTo>
                        <a:lnTo>
                          <a:pt x="126" y="36"/>
                        </a:lnTo>
                        <a:lnTo>
                          <a:pt x="115" y="36"/>
                        </a:lnTo>
                        <a:lnTo>
                          <a:pt x="115" y="76"/>
                        </a:lnTo>
                        <a:lnTo>
                          <a:pt x="129" y="76"/>
                        </a:lnTo>
                        <a:lnTo>
                          <a:pt x="129" y="65"/>
                        </a:lnTo>
                        <a:lnTo>
                          <a:pt x="122" y="65"/>
                        </a:lnTo>
                        <a:lnTo>
                          <a:pt x="122" y="65"/>
                        </a:lnTo>
                        <a:lnTo>
                          <a:pt x="122" y="47"/>
                        </a:lnTo>
                        <a:lnTo>
                          <a:pt x="129" y="47"/>
                        </a:lnTo>
                        <a:lnTo>
                          <a:pt x="129" y="0"/>
                        </a:lnTo>
                        <a:close/>
                        <a:moveTo>
                          <a:pt x="101" y="108"/>
                        </a:moveTo>
                        <a:lnTo>
                          <a:pt x="115" y="108"/>
                        </a:lnTo>
                        <a:lnTo>
                          <a:pt x="115" y="98"/>
                        </a:lnTo>
                        <a:lnTo>
                          <a:pt x="101" y="98"/>
                        </a:lnTo>
                        <a:lnTo>
                          <a:pt x="101" y="108"/>
                        </a:lnTo>
                        <a:lnTo>
                          <a:pt x="101" y="108"/>
                        </a:lnTo>
                        <a:close/>
                        <a:moveTo>
                          <a:pt x="115" y="0"/>
                        </a:moveTo>
                        <a:lnTo>
                          <a:pt x="101" y="0"/>
                        </a:lnTo>
                        <a:lnTo>
                          <a:pt x="101" y="47"/>
                        </a:lnTo>
                        <a:lnTo>
                          <a:pt x="111" y="47"/>
                        </a:lnTo>
                        <a:lnTo>
                          <a:pt x="111" y="65"/>
                        </a:lnTo>
                        <a:lnTo>
                          <a:pt x="101" y="65"/>
                        </a:lnTo>
                        <a:lnTo>
                          <a:pt x="101" y="76"/>
                        </a:lnTo>
                        <a:lnTo>
                          <a:pt x="115" y="76"/>
                        </a:lnTo>
                        <a:lnTo>
                          <a:pt x="115" y="36"/>
                        </a:lnTo>
                        <a:lnTo>
                          <a:pt x="104" y="36"/>
                        </a:lnTo>
                        <a:lnTo>
                          <a:pt x="104" y="15"/>
                        </a:lnTo>
                        <a:lnTo>
                          <a:pt x="104" y="15"/>
                        </a:lnTo>
                        <a:lnTo>
                          <a:pt x="115" y="15"/>
                        </a:lnTo>
                        <a:lnTo>
                          <a:pt x="115" y="0"/>
                        </a:lnTo>
                        <a:close/>
                        <a:moveTo>
                          <a:pt x="86" y="108"/>
                        </a:moveTo>
                        <a:lnTo>
                          <a:pt x="101" y="108"/>
                        </a:lnTo>
                        <a:lnTo>
                          <a:pt x="101" y="98"/>
                        </a:lnTo>
                        <a:lnTo>
                          <a:pt x="86" y="98"/>
                        </a:lnTo>
                        <a:lnTo>
                          <a:pt x="86" y="108"/>
                        </a:lnTo>
                        <a:lnTo>
                          <a:pt x="86" y="108"/>
                        </a:lnTo>
                        <a:close/>
                        <a:moveTo>
                          <a:pt x="101" y="0"/>
                        </a:moveTo>
                        <a:lnTo>
                          <a:pt x="86" y="0"/>
                        </a:lnTo>
                        <a:lnTo>
                          <a:pt x="86" y="15"/>
                        </a:lnTo>
                        <a:lnTo>
                          <a:pt x="93" y="15"/>
                        </a:lnTo>
                        <a:lnTo>
                          <a:pt x="93" y="36"/>
                        </a:lnTo>
                        <a:lnTo>
                          <a:pt x="86" y="36"/>
                        </a:lnTo>
                        <a:lnTo>
                          <a:pt x="86" y="76"/>
                        </a:lnTo>
                        <a:lnTo>
                          <a:pt x="101" y="76"/>
                        </a:lnTo>
                        <a:lnTo>
                          <a:pt x="101" y="65"/>
                        </a:lnTo>
                        <a:lnTo>
                          <a:pt x="90" y="65"/>
                        </a:lnTo>
                        <a:lnTo>
                          <a:pt x="90" y="65"/>
                        </a:lnTo>
                        <a:lnTo>
                          <a:pt x="90" y="47"/>
                        </a:lnTo>
                        <a:lnTo>
                          <a:pt x="101" y="47"/>
                        </a:lnTo>
                        <a:lnTo>
                          <a:pt x="101" y="0"/>
                        </a:lnTo>
                        <a:close/>
                        <a:moveTo>
                          <a:pt x="68" y="108"/>
                        </a:moveTo>
                        <a:lnTo>
                          <a:pt x="86" y="108"/>
                        </a:lnTo>
                        <a:lnTo>
                          <a:pt x="86" y="98"/>
                        </a:lnTo>
                        <a:lnTo>
                          <a:pt x="68" y="98"/>
                        </a:lnTo>
                        <a:lnTo>
                          <a:pt x="68" y="108"/>
                        </a:lnTo>
                        <a:lnTo>
                          <a:pt x="68" y="108"/>
                        </a:lnTo>
                        <a:close/>
                        <a:moveTo>
                          <a:pt x="86" y="0"/>
                        </a:moveTo>
                        <a:lnTo>
                          <a:pt x="68" y="0"/>
                        </a:lnTo>
                        <a:lnTo>
                          <a:pt x="68" y="47"/>
                        </a:lnTo>
                        <a:lnTo>
                          <a:pt x="79" y="47"/>
                        </a:lnTo>
                        <a:lnTo>
                          <a:pt x="79" y="65"/>
                        </a:lnTo>
                        <a:lnTo>
                          <a:pt x="68" y="65"/>
                        </a:lnTo>
                        <a:lnTo>
                          <a:pt x="68" y="76"/>
                        </a:lnTo>
                        <a:lnTo>
                          <a:pt x="86" y="76"/>
                        </a:lnTo>
                        <a:lnTo>
                          <a:pt x="86" y="36"/>
                        </a:lnTo>
                        <a:lnTo>
                          <a:pt x="75" y="36"/>
                        </a:lnTo>
                        <a:lnTo>
                          <a:pt x="75" y="15"/>
                        </a:lnTo>
                        <a:lnTo>
                          <a:pt x="75" y="15"/>
                        </a:lnTo>
                        <a:lnTo>
                          <a:pt x="86" y="15"/>
                        </a:lnTo>
                        <a:lnTo>
                          <a:pt x="86" y="0"/>
                        </a:lnTo>
                        <a:close/>
                        <a:moveTo>
                          <a:pt x="54" y="108"/>
                        </a:moveTo>
                        <a:lnTo>
                          <a:pt x="68" y="108"/>
                        </a:lnTo>
                        <a:lnTo>
                          <a:pt x="68" y="98"/>
                        </a:lnTo>
                        <a:lnTo>
                          <a:pt x="54" y="98"/>
                        </a:lnTo>
                        <a:lnTo>
                          <a:pt x="54" y="108"/>
                        </a:lnTo>
                        <a:lnTo>
                          <a:pt x="54" y="108"/>
                        </a:lnTo>
                        <a:close/>
                        <a:moveTo>
                          <a:pt x="68" y="0"/>
                        </a:moveTo>
                        <a:lnTo>
                          <a:pt x="54" y="0"/>
                        </a:lnTo>
                        <a:lnTo>
                          <a:pt x="54" y="15"/>
                        </a:lnTo>
                        <a:lnTo>
                          <a:pt x="65" y="15"/>
                        </a:lnTo>
                        <a:lnTo>
                          <a:pt x="65" y="36"/>
                        </a:lnTo>
                        <a:lnTo>
                          <a:pt x="54" y="36"/>
                        </a:lnTo>
                        <a:lnTo>
                          <a:pt x="54" y="76"/>
                        </a:lnTo>
                        <a:lnTo>
                          <a:pt x="68" y="76"/>
                        </a:lnTo>
                        <a:lnTo>
                          <a:pt x="68" y="65"/>
                        </a:lnTo>
                        <a:lnTo>
                          <a:pt x="61" y="65"/>
                        </a:lnTo>
                        <a:lnTo>
                          <a:pt x="61" y="65"/>
                        </a:lnTo>
                        <a:lnTo>
                          <a:pt x="61" y="47"/>
                        </a:lnTo>
                        <a:lnTo>
                          <a:pt x="68" y="47"/>
                        </a:lnTo>
                        <a:lnTo>
                          <a:pt x="68" y="0"/>
                        </a:lnTo>
                        <a:close/>
                        <a:moveTo>
                          <a:pt x="39" y="108"/>
                        </a:moveTo>
                        <a:lnTo>
                          <a:pt x="54" y="108"/>
                        </a:lnTo>
                        <a:lnTo>
                          <a:pt x="54" y="98"/>
                        </a:lnTo>
                        <a:lnTo>
                          <a:pt x="39" y="98"/>
                        </a:lnTo>
                        <a:lnTo>
                          <a:pt x="39" y="108"/>
                        </a:lnTo>
                        <a:lnTo>
                          <a:pt x="39" y="108"/>
                        </a:lnTo>
                        <a:close/>
                        <a:moveTo>
                          <a:pt x="54" y="0"/>
                        </a:moveTo>
                        <a:lnTo>
                          <a:pt x="39" y="0"/>
                        </a:lnTo>
                        <a:lnTo>
                          <a:pt x="39" y="47"/>
                        </a:lnTo>
                        <a:lnTo>
                          <a:pt x="50" y="47"/>
                        </a:lnTo>
                        <a:lnTo>
                          <a:pt x="50" y="65"/>
                        </a:lnTo>
                        <a:lnTo>
                          <a:pt x="39" y="65"/>
                        </a:lnTo>
                        <a:lnTo>
                          <a:pt x="39" y="76"/>
                        </a:lnTo>
                        <a:lnTo>
                          <a:pt x="54" y="76"/>
                        </a:lnTo>
                        <a:lnTo>
                          <a:pt x="54" y="36"/>
                        </a:lnTo>
                        <a:lnTo>
                          <a:pt x="43" y="36"/>
                        </a:lnTo>
                        <a:lnTo>
                          <a:pt x="43" y="15"/>
                        </a:lnTo>
                        <a:lnTo>
                          <a:pt x="43" y="15"/>
                        </a:lnTo>
                        <a:lnTo>
                          <a:pt x="54" y="15"/>
                        </a:lnTo>
                        <a:lnTo>
                          <a:pt x="54" y="0"/>
                        </a:lnTo>
                        <a:close/>
                        <a:moveTo>
                          <a:pt x="25" y="108"/>
                        </a:moveTo>
                        <a:lnTo>
                          <a:pt x="39" y="108"/>
                        </a:lnTo>
                        <a:lnTo>
                          <a:pt x="39" y="98"/>
                        </a:lnTo>
                        <a:lnTo>
                          <a:pt x="39" y="98"/>
                        </a:lnTo>
                        <a:lnTo>
                          <a:pt x="39" y="76"/>
                        </a:lnTo>
                        <a:lnTo>
                          <a:pt x="39" y="76"/>
                        </a:lnTo>
                        <a:lnTo>
                          <a:pt x="39" y="65"/>
                        </a:lnTo>
                        <a:lnTo>
                          <a:pt x="29" y="65"/>
                        </a:lnTo>
                        <a:lnTo>
                          <a:pt x="29" y="65"/>
                        </a:lnTo>
                        <a:lnTo>
                          <a:pt x="29" y="47"/>
                        </a:lnTo>
                        <a:lnTo>
                          <a:pt x="39" y="47"/>
                        </a:lnTo>
                        <a:lnTo>
                          <a:pt x="39" y="0"/>
                        </a:lnTo>
                        <a:lnTo>
                          <a:pt x="25" y="0"/>
                        </a:lnTo>
                        <a:lnTo>
                          <a:pt x="25" y="15"/>
                        </a:lnTo>
                        <a:lnTo>
                          <a:pt x="36" y="15"/>
                        </a:lnTo>
                        <a:lnTo>
                          <a:pt x="36" y="36"/>
                        </a:lnTo>
                        <a:lnTo>
                          <a:pt x="25" y="36"/>
                        </a:lnTo>
                        <a:lnTo>
                          <a:pt x="25" y="108"/>
                        </a:lnTo>
                        <a:close/>
                        <a:moveTo>
                          <a:pt x="0" y="108"/>
                        </a:moveTo>
                        <a:lnTo>
                          <a:pt x="25" y="108"/>
                        </a:lnTo>
                        <a:lnTo>
                          <a:pt x="25" y="36"/>
                        </a:lnTo>
                        <a:lnTo>
                          <a:pt x="14" y="36"/>
                        </a:lnTo>
                        <a:lnTo>
                          <a:pt x="14" y="15"/>
                        </a:lnTo>
                        <a:lnTo>
                          <a:pt x="14" y="15"/>
                        </a:lnTo>
                        <a:lnTo>
                          <a:pt x="25" y="15"/>
                        </a:lnTo>
                        <a:lnTo>
                          <a:pt x="25" y="0"/>
                        </a:lnTo>
                        <a:lnTo>
                          <a:pt x="0" y="0"/>
                        </a:lnTo>
                        <a:lnTo>
                          <a:pt x="0" y="10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32" name="íŝļîḍe"/>
                  <p:cNvSpPr/>
                  <p:nvPr/>
                </p:nvSpPr>
                <p:spPr bwMode="auto">
                  <a:xfrm>
                    <a:off x="4954011" y="4284565"/>
                    <a:ext cx="162980" cy="39213"/>
                  </a:xfrm>
                  <a:custGeom>
                    <a:avLst/>
                    <a:gdLst>
                      <a:gd name="T0" fmla="*/ 0 w 37"/>
                      <a:gd name="T1" fmla="*/ 5 h 9"/>
                      <a:gd name="T2" fmla="*/ 3 w 37"/>
                      <a:gd name="T3" fmla="*/ 9 h 9"/>
                      <a:gd name="T4" fmla="*/ 19 w 37"/>
                      <a:gd name="T5" fmla="*/ 5 h 9"/>
                      <a:gd name="T6" fmla="*/ 35 w 37"/>
                      <a:gd name="T7" fmla="*/ 9 h 9"/>
                      <a:gd name="T8" fmla="*/ 37 w 37"/>
                      <a:gd name="T9" fmla="*/ 5 h 9"/>
                      <a:gd name="T10" fmla="*/ 19 w 37"/>
                      <a:gd name="T11" fmla="*/ 0 h 9"/>
                      <a:gd name="T12" fmla="*/ 0 w 37"/>
                      <a:gd name="T13" fmla="*/ 5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7" h="9">
                        <a:moveTo>
                          <a:pt x="0" y="5"/>
                        </a:move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7" y="7"/>
                          <a:pt x="13" y="5"/>
                          <a:pt x="19" y="5"/>
                        </a:cubicBezTo>
                        <a:cubicBezTo>
                          <a:pt x="25" y="5"/>
                          <a:pt x="30" y="7"/>
                          <a:pt x="35" y="9"/>
                        </a:cubicBezTo>
                        <a:cubicBezTo>
                          <a:pt x="37" y="5"/>
                          <a:pt x="37" y="5"/>
                          <a:pt x="37" y="5"/>
                        </a:cubicBezTo>
                        <a:cubicBezTo>
                          <a:pt x="32" y="2"/>
                          <a:pt x="25" y="0"/>
                          <a:pt x="19" y="0"/>
                        </a:cubicBezTo>
                        <a:cubicBezTo>
                          <a:pt x="12" y="0"/>
                          <a:pt x="5" y="2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33" name="ïšḻíḑè"/>
                  <p:cNvSpPr/>
                  <p:nvPr/>
                </p:nvSpPr>
                <p:spPr bwMode="auto">
                  <a:xfrm>
                    <a:off x="4927052" y="4240450"/>
                    <a:ext cx="221800" cy="47791"/>
                  </a:xfrm>
                  <a:custGeom>
                    <a:avLst/>
                    <a:gdLst>
                      <a:gd name="T0" fmla="*/ 50 w 50"/>
                      <a:gd name="T1" fmla="*/ 6 h 11"/>
                      <a:gd name="T2" fmla="*/ 25 w 50"/>
                      <a:gd name="T3" fmla="*/ 0 h 11"/>
                      <a:gd name="T4" fmla="*/ 0 w 50"/>
                      <a:gd name="T5" fmla="*/ 6 h 11"/>
                      <a:gd name="T6" fmla="*/ 2 w 50"/>
                      <a:gd name="T7" fmla="*/ 11 h 11"/>
                      <a:gd name="T8" fmla="*/ 25 w 50"/>
                      <a:gd name="T9" fmla="*/ 5 h 11"/>
                      <a:gd name="T10" fmla="*/ 47 w 50"/>
                      <a:gd name="T11" fmla="*/ 11 h 11"/>
                      <a:gd name="T12" fmla="*/ 50 w 50"/>
                      <a:gd name="T13" fmla="*/ 6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0" h="11">
                        <a:moveTo>
                          <a:pt x="50" y="6"/>
                        </a:moveTo>
                        <a:cubicBezTo>
                          <a:pt x="43" y="2"/>
                          <a:pt x="34" y="0"/>
                          <a:pt x="25" y="0"/>
                        </a:cubicBezTo>
                        <a:cubicBezTo>
                          <a:pt x="16" y="0"/>
                          <a:pt x="7" y="2"/>
                          <a:pt x="0" y="6"/>
                        </a:cubicBezTo>
                        <a:cubicBezTo>
                          <a:pt x="2" y="11"/>
                          <a:pt x="2" y="11"/>
                          <a:pt x="2" y="11"/>
                        </a:cubicBezTo>
                        <a:cubicBezTo>
                          <a:pt x="9" y="7"/>
                          <a:pt x="17" y="5"/>
                          <a:pt x="25" y="5"/>
                        </a:cubicBezTo>
                        <a:cubicBezTo>
                          <a:pt x="33" y="5"/>
                          <a:pt x="41" y="7"/>
                          <a:pt x="47" y="11"/>
                        </a:cubicBezTo>
                        <a:lnTo>
                          <a:pt x="50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</p:grpSp>
          <p:grpSp>
            <p:nvGrpSpPr>
              <p:cNvPr id="56" name="íṡḻíde"/>
              <p:cNvGrpSpPr/>
              <p:nvPr/>
            </p:nvGrpSpPr>
            <p:grpSpPr>
              <a:xfrm>
                <a:off x="6737340" y="1510523"/>
                <a:ext cx="4303649" cy="4339605"/>
                <a:chOff x="2949236" y="972275"/>
                <a:chExt cx="3227736" cy="325469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62" name="í$ļíḑê"/>
                <p:cNvSpPr/>
                <p:nvPr/>
              </p:nvSpPr>
              <p:spPr bwMode="auto">
                <a:xfrm>
                  <a:off x="3863394" y="3855671"/>
                  <a:ext cx="305128" cy="137246"/>
                </a:xfrm>
                <a:custGeom>
                  <a:avLst/>
                  <a:gdLst>
                    <a:gd name="T0" fmla="*/ 54 w 69"/>
                    <a:gd name="T1" fmla="*/ 31 h 31"/>
                    <a:gd name="T2" fmla="*/ 69 w 69"/>
                    <a:gd name="T3" fmla="*/ 31 h 31"/>
                    <a:gd name="T4" fmla="*/ 69 w 69"/>
                    <a:gd name="T5" fmla="*/ 12 h 31"/>
                    <a:gd name="T6" fmla="*/ 61 w 69"/>
                    <a:gd name="T7" fmla="*/ 12 h 31"/>
                    <a:gd name="T8" fmla="*/ 61 w 69"/>
                    <a:gd name="T9" fmla="*/ 6 h 31"/>
                    <a:gd name="T10" fmla="*/ 54 w 69"/>
                    <a:gd name="T11" fmla="*/ 3 h 31"/>
                    <a:gd name="T12" fmla="*/ 54 w 69"/>
                    <a:gd name="T13" fmla="*/ 18 h 31"/>
                    <a:gd name="T14" fmla="*/ 60 w 69"/>
                    <a:gd name="T15" fmla="*/ 18 h 31"/>
                    <a:gd name="T16" fmla="*/ 60 w 69"/>
                    <a:gd name="T17" fmla="*/ 26 h 31"/>
                    <a:gd name="T18" fmla="*/ 60 w 69"/>
                    <a:gd name="T19" fmla="*/ 26 h 31"/>
                    <a:gd name="T20" fmla="*/ 54 w 69"/>
                    <a:gd name="T21" fmla="*/ 26 h 31"/>
                    <a:gd name="T22" fmla="*/ 54 w 69"/>
                    <a:gd name="T23" fmla="*/ 31 h 31"/>
                    <a:gd name="T24" fmla="*/ 45 w 69"/>
                    <a:gd name="T25" fmla="*/ 0 h 31"/>
                    <a:gd name="T26" fmla="*/ 45 w 69"/>
                    <a:gd name="T27" fmla="*/ 12 h 31"/>
                    <a:gd name="T28" fmla="*/ 34 w 69"/>
                    <a:gd name="T29" fmla="*/ 12 h 31"/>
                    <a:gd name="T30" fmla="*/ 34 w 69"/>
                    <a:gd name="T31" fmla="*/ 18 h 31"/>
                    <a:gd name="T32" fmla="*/ 40 w 69"/>
                    <a:gd name="T33" fmla="*/ 18 h 31"/>
                    <a:gd name="T34" fmla="*/ 40 w 69"/>
                    <a:gd name="T35" fmla="*/ 26 h 31"/>
                    <a:gd name="T36" fmla="*/ 40 w 69"/>
                    <a:gd name="T37" fmla="*/ 26 h 31"/>
                    <a:gd name="T38" fmla="*/ 34 w 69"/>
                    <a:gd name="T39" fmla="*/ 26 h 31"/>
                    <a:gd name="T40" fmla="*/ 34 w 69"/>
                    <a:gd name="T41" fmla="*/ 31 h 31"/>
                    <a:gd name="T42" fmla="*/ 54 w 69"/>
                    <a:gd name="T43" fmla="*/ 31 h 31"/>
                    <a:gd name="T44" fmla="*/ 54 w 69"/>
                    <a:gd name="T45" fmla="*/ 26 h 31"/>
                    <a:gd name="T46" fmla="*/ 48 w 69"/>
                    <a:gd name="T47" fmla="*/ 26 h 31"/>
                    <a:gd name="T48" fmla="*/ 48 w 69"/>
                    <a:gd name="T49" fmla="*/ 18 h 31"/>
                    <a:gd name="T50" fmla="*/ 54 w 69"/>
                    <a:gd name="T51" fmla="*/ 18 h 31"/>
                    <a:gd name="T52" fmla="*/ 54 w 69"/>
                    <a:gd name="T53" fmla="*/ 3 h 31"/>
                    <a:gd name="T54" fmla="*/ 45 w 69"/>
                    <a:gd name="T55" fmla="*/ 0 h 31"/>
                    <a:gd name="T56" fmla="*/ 34 w 69"/>
                    <a:gd name="T57" fmla="*/ 12 h 31"/>
                    <a:gd name="T58" fmla="*/ 15 w 69"/>
                    <a:gd name="T59" fmla="*/ 12 h 31"/>
                    <a:gd name="T60" fmla="*/ 15 w 69"/>
                    <a:gd name="T61" fmla="*/ 18 h 31"/>
                    <a:gd name="T62" fmla="*/ 21 w 69"/>
                    <a:gd name="T63" fmla="*/ 18 h 31"/>
                    <a:gd name="T64" fmla="*/ 21 w 69"/>
                    <a:gd name="T65" fmla="*/ 26 h 31"/>
                    <a:gd name="T66" fmla="*/ 21 w 69"/>
                    <a:gd name="T67" fmla="*/ 26 h 31"/>
                    <a:gd name="T68" fmla="*/ 15 w 69"/>
                    <a:gd name="T69" fmla="*/ 26 h 31"/>
                    <a:gd name="T70" fmla="*/ 15 w 69"/>
                    <a:gd name="T71" fmla="*/ 31 h 31"/>
                    <a:gd name="T72" fmla="*/ 34 w 69"/>
                    <a:gd name="T73" fmla="*/ 31 h 31"/>
                    <a:gd name="T74" fmla="*/ 34 w 69"/>
                    <a:gd name="T75" fmla="*/ 26 h 31"/>
                    <a:gd name="T76" fmla="*/ 29 w 69"/>
                    <a:gd name="T77" fmla="*/ 26 h 31"/>
                    <a:gd name="T78" fmla="*/ 29 w 69"/>
                    <a:gd name="T79" fmla="*/ 18 h 31"/>
                    <a:gd name="T80" fmla="*/ 34 w 69"/>
                    <a:gd name="T81" fmla="*/ 18 h 31"/>
                    <a:gd name="T82" fmla="*/ 34 w 69"/>
                    <a:gd name="T83" fmla="*/ 12 h 31"/>
                    <a:gd name="T84" fmla="*/ 15 w 69"/>
                    <a:gd name="T85" fmla="*/ 12 h 31"/>
                    <a:gd name="T86" fmla="*/ 0 w 69"/>
                    <a:gd name="T87" fmla="*/ 12 h 31"/>
                    <a:gd name="T88" fmla="*/ 0 w 69"/>
                    <a:gd name="T89" fmla="*/ 31 h 31"/>
                    <a:gd name="T90" fmla="*/ 15 w 69"/>
                    <a:gd name="T91" fmla="*/ 31 h 31"/>
                    <a:gd name="T92" fmla="*/ 15 w 69"/>
                    <a:gd name="T93" fmla="*/ 26 h 31"/>
                    <a:gd name="T94" fmla="*/ 9 w 69"/>
                    <a:gd name="T95" fmla="*/ 26 h 31"/>
                    <a:gd name="T96" fmla="*/ 9 w 69"/>
                    <a:gd name="T97" fmla="*/ 18 h 31"/>
                    <a:gd name="T98" fmla="*/ 15 w 69"/>
                    <a:gd name="T99" fmla="*/ 18 h 31"/>
                    <a:gd name="T100" fmla="*/ 15 w 69"/>
                    <a:gd name="T101" fmla="*/ 12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69" h="31">
                      <a:moveTo>
                        <a:pt x="54" y="31"/>
                      </a:moveTo>
                      <a:cubicBezTo>
                        <a:pt x="69" y="31"/>
                        <a:pt x="69" y="31"/>
                        <a:pt x="69" y="31"/>
                      </a:cubicBezTo>
                      <a:cubicBezTo>
                        <a:pt x="69" y="12"/>
                        <a:pt x="69" y="12"/>
                        <a:pt x="69" y="12"/>
                      </a:cubicBezTo>
                      <a:cubicBezTo>
                        <a:pt x="61" y="12"/>
                        <a:pt x="61" y="12"/>
                        <a:pt x="61" y="12"/>
                      </a:cubicBezTo>
                      <a:cubicBezTo>
                        <a:pt x="61" y="6"/>
                        <a:pt x="61" y="6"/>
                        <a:pt x="61" y="6"/>
                      </a:cubicBezTo>
                      <a:cubicBezTo>
                        <a:pt x="59" y="5"/>
                        <a:pt x="57" y="4"/>
                        <a:pt x="54" y="3"/>
                      </a:cubicBezTo>
                      <a:cubicBezTo>
                        <a:pt x="54" y="18"/>
                        <a:pt x="54" y="18"/>
                        <a:pt x="54" y="18"/>
                      </a:cubicBezTo>
                      <a:cubicBezTo>
                        <a:pt x="60" y="18"/>
                        <a:pt x="60" y="18"/>
                        <a:pt x="60" y="18"/>
                      </a:cubicBezTo>
                      <a:cubicBezTo>
                        <a:pt x="60" y="26"/>
                        <a:pt x="60" y="26"/>
                        <a:pt x="60" y="26"/>
                      </a:cubicBezTo>
                      <a:cubicBezTo>
                        <a:pt x="60" y="26"/>
                        <a:pt x="60" y="26"/>
                        <a:pt x="60" y="26"/>
                      </a:cubicBezTo>
                      <a:cubicBezTo>
                        <a:pt x="54" y="26"/>
                        <a:pt x="54" y="26"/>
                        <a:pt x="54" y="26"/>
                      </a:cubicBezTo>
                      <a:lnTo>
                        <a:pt x="54" y="31"/>
                      </a:lnTo>
                      <a:close/>
                      <a:moveTo>
                        <a:pt x="45" y="0"/>
                      </a:moveTo>
                      <a:cubicBezTo>
                        <a:pt x="45" y="12"/>
                        <a:pt x="45" y="12"/>
                        <a:pt x="45" y="12"/>
                      </a:cubicBezTo>
                      <a:cubicBezTo>
                        <a:pt x="34" y="12"/>
                        <a:pt x="34" y="12"/>
                        <a:pt x="34" y="12"/>
                      </a:cubicBezTo>
                      <a:cubicBezTo>
                        <a:pt x="34" y="18"/>
                        <a:pt x="34" y="18"/>
                        <a:pt x="34" y="18"/>
                      </a:cubicBezTo>
                      <a:cubicBezTo>
                        <a:pt x="40" y="18"/>
                        <a:pt x="40" y="18"/>
                        <a:pt x="40" y="18"/>
                      </a:cubicBezTo>
                      <a:cubicBezTo>
                        <a:pt x="40" y="26"/>
                        <a:pt x="40" y="26"/>
                        <a:pt x="40" y="26"/>
                      </a:cubicBezTo>
                      <a:cubicBezTo>
                        <a:pt x="40" y="26"/>
                        <a:pt x="40" y="26"/>
                        <a:pt x="40" y="26"/>
                      </a:cubicBezTo>
                      <a:cubicBezTo>
                        <a:pt x="34" y="26"/>
                        <a:pt x="34" y="26"/>
                        <a:pt x="34" y="26"/>
                      </a:cubicBezTo>
                      <a:cubicBezTo>
                        <a:pt x="34" y="31"/>
                        <a:pt x="34" y="31"/>
                        <a:pt x="34" y="31"/>
                      </a:cubicBezTo>
                      <a:cubicBezTo>
                        <a:pt x="54" y="31"/>
                        <a:pt x="54" y="31"/>
                        <a:pt x="54" y="31"/>
                      </a:cubicBezTo>
                      <a:cubicBezTo>
                        <a:pt x="54" y="26"/>
                        <a:pt x="54" y="26"/>
                        <a:pt x="54" y="26"/>
                      </a:cubicBezTo>
                      <a:cubicBezTo>
                        <a:pt x="48" y="26"/>
                        <a:pt x="48" y="26"/>
                        <a:pt x="48" y="26"/>
                      </a:cubicBezTo>
                      <a:cubicBezTo>
                        <a:pt x="48" y="18"/>
                        <a:pt x="48" y="18"/>
                        <a:pt x="48" y="18"/>
                      </a:cubicBezTo>
                      <a:cubicBezTo>
                        <a:pt x="54" y="18"/>
                        <a:pt x="54" y="18"/>
                        <a:pt x="54" y="18"/>
                      </a:cubicBezTo>
                      <a:cubicBezTo>
                        <a:pt x="54" y="3"/>
                        <a:pt x="54" y="3"/>
                        <a:pt x="54" y="3"/>
                      </a:cubicBezTo>
                      <a:cubicBezTo>
                        <a:pt x="51" y="2"/>
                        <a:pt x="48" y="1"/>
                        <a:pt x="45" y="0"/>
                      </a:cubicBezTo>
                      <a:close/>
                      <a:moveTo>
                        <a:pt x="34" y="12"/>
                      </a:move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21" y="26"/>
                        <a:pt x="21" y="26"/>
                        <a:pt x="21" y="26"/>
                      </a:cubicBezTo>
                      <a:cubicBezTo>
                        <a:pt x="21" y="26"/>
                        <a:pt x="21" y="26"/>
                        <a:pt x="21" y="26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5" y="31"/>
                        <a:pt x="15" y="31"/>
                        <a:pt x="15" y="31"/>
                      </a:cubicBezTo>
                      <a:cubicBezTo>
                        <a:pt x="34" y="31"/>
                        <a:pt x="34" y="31"/>
                        <a:pt x="34" y="31"/>
                      </a:cubicBezTo>
                      <a:cubicBezTo>
                        <a:pt x="34" y="26"/>
                        <a:pt x="34" y="26"/>
                        <a:pt x="34" y="26"/>
                      </a:cubicBezTo>
                      <a:cubicBezTo>
                        <a:pt x="29" y="26"/>
                        <a:pt x="29" y="26"/>
                        <a:pt x="29" y="26"/>
                      </a:cubicBezTo>
                      <a:cubicBezTo>
                        <a:pt x="29" y="18"/>
                        <a:pt x="29" y="18"/>
                        <a:pt x="29" y="18"/>
                      </a:cubicBezTo>
                      <a:cubicBezTo>
                        <a:pt x="34" y="18"/>
                        <a:pt x="34" y="18"/>
                        <a:pt x="34" y="18"/>
                      </a:cubicBezTo>
                      <a:lnTo>
                        <a:pt x="34" y="12"/>
                      </a:lnTo>
                      <a:close/>
                      <a:moveTo>
                        <a:pt x="15" y="12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15" y="31"/>
                        <a:pt x="15" y="31"/>
                        <a:pt x="15" y="31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9" y="26"/>
                        <a:pt x="9" y="26"/>
                        <a:pt x="9" y="26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lnTo>
                        <a:pt x="15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3" name="íṡḷîḍé"/>
                <p:cNvSpPr/>
                <p:nvPr/>
              </p:nvSpPr>
              <p:spPr bwMode="auto">
                <a:xfrm>
                  <a:off x="3788643" y="4001495"/>
                  <a:ext cx="414189" cy="132345"/>
                </a:xfrm>
                <a:custGeom>
                  <a:avLst/>
                  <a:gdLst>
                    <a:gd name="T0" fmla="*/ 328 w 338"/>
                    <a:gd name="T1" fmla="*/ 108 h 108"/>
                    <a:gd name="T2" fmla="*/ 338 w 338"/>
                    <a:gd name="T3" fmla="*/ 0 h 108"/>
                    <a:gd name="T4" fmla="*/ 0 w 338"/>
                    <a:gd name="T5" fmla="*/ 0 h 108"/>
                    <a:gd name="T6" fmla="*/ 39 w 338"/>
                    <a:gd name="T7" fmla="*/ 108 h 108"/>
                    <a:gd name="T8" fmla="*/ 328 w 338"/>
                    <a:gd name="T9" fmla="*/ 108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8" h="108">
                      <a:moveTo>
                        <a:pt x="328" y="108"/>
                      </a:moveTo>
                      <a:lnTo>
                        <a:pt x="338" y="0"/>
                      </a:lnTo>
                      <a:lnTo>
                        <a:pt x="0" y="0"/>
                      </a:lnTo>
                      <a:lnTo>
                        <a:pt x="39" y="108"/>
                      </a:lnTo>
                      <a:lnTo>
                        <a:pt x="328" y="10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4" name="iśļíḑê"/>
                <p:cNvSpPr/>
                <p:nvPr/>
              </p:nvSpPr>
              <p:spPr bwMode="auto">
                <a:xfrm>
                  <a:off x="3112216" y="3051800"/>
                  <a:ext cx="194841" cy="278169"/>
                </a:xfrm>
                <a:custGeom>
                  <a:avLst/>
                  <a:gdLst>
                    <a:gd name="T0" fmla="*/ 41 w 44"/>
                    <a:gd name="T1" fmla="*/ 0 h 63"/>
                    <a:gd name="T2" fmla="*/ 0 w 44"/>
                    <a:gd name="T3" fmla="*/ 43 h 63"/>
                    <a:gd name="T4" fmla="*/ 5 w 44"/>
                    <a:gd name="T5" fmla="*/ 63 h 63"/>
                    <a:gd name="T6" fmla="*/ 5 w 44"/>
                    <a:gd name="T7" fmla="*/ 52 h 63"/>
                    <a:gd name="T8" fmla="*/ 7 w 44"/>
                    <a:gd name="T9" fmla="*/ 46 h 63"/>
                    <a:gd name="T10" fmla="*/ 7 w 44"/>
                    <a:gd name="T11" fmla="*/ 43 h 63"/>
                    <a:gd name="T12" fmla="*/ 43 w 44"/>
                    <a:gd name="T13" fmla="*/ 7 h 63"/>
                    <a:gd name="T14" fmla="*/ 44 w 44"/>
                    <a:gd name="T15" fmla="*/ 7 h 63"/>
                    <a:gd name="T16" fmla="*/ 41 w 44"/>
                    <a:gd name="T17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4" h="63">
                      <a:moveTo>
                        <a:pt x="41" y="0"/>
                      </a:moveTo>
                      <a:cubicBezTo>
                        <a:pt x="19" y="1"/>
                        <a:pt x="0" y="20"/>
                        <a:pt x="0" y="43"/>
                      </a:cubicBezTo>
                      <a:cubicBezTo>
                        <a:pt x="0" y="50"/>
                        <a:pt x="2" y="57"/>
                        <a:pt x="5" y="63"/>
                      </a:cubicBezTo>
                      <a:cubicBezTo>
                        <a:pt x="5" y="52"/>
                        <a:pt x="5" y="52"/>
                        <a:pt x="5" y="52"/>
                      </a:cubicBezTo>
                      <a:cubicBezTo>
                        <a:pt x="5" y="50"/>
                        <a:pt x="6" y="48"/>
                        <a:pt x="7" y="46"/>
                      </a:cubicBezTo>
                      <a:cubicBezTo>
                        <a:pt x="7" y="45"/>
                        <a:pt x="7" y="44"/>
                        <a:pt x="7" y="43"/>
                      </a:cubicBezTo>
                      <a:cubicBezTo>
                        <a:pt x="7" y="23"/>
                        <a:pt x="23" y="7"/>
                        <a:pt x="43" y="7"/>
                      </a:cubicBezTo>
                      <a:cubicBezTo>
                        <a:pt x="43" y="7"/>
                        <a:pt x="44" y="7"/>
                        <a:pt x="44" y="7"/>
                      </a:cubicBezTo>
                      <a:cubicBezTo>
                        <a:pt x="43" y="4"/>
                        <a:pt x="42" y="2"/>
                        <a:pt x="4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5" name="ïslïḓè"/>
                <p:cNvSpPr/>
                <p:nvPr/>
              </p:nvSpPr>
              <p:spPr bwMode="auto">
                <a:xfrm>
                  <a:off x="3147753" y="3241739"/>
                  <a:ext cx="84553" cy="150726"/>
                </a:xfrm>
                <a:custGeom>
                  <a:avLst/>
                  <a:gdLst>
                    <a:gd name="T0" fmla="*/ 0 w 19"/>
                    <a:gd name="T1" fmla="*/ 7 h 34"/>
                    <a:gd name="T2" fmla="*/ 0 w 19"/>
                    <a:gd name="T3" fmla="*/ 9 h 34"/>
                    <a:gd name="T4" fmla="*/ 0 w 19"/>
                    <a:gd name="T5" fmla="*/ 20 h 34"/>
                    <a:gd name="T6" fmla="*/ 0 w 19"/>
                    <a:gd name="T7" fmla="*/ 25 h 34"/>
                    <a:gd name="T8" fmla="*/ 13 w 19"/>
                    <a:gd name="T9" fmla="*/ 34 h 34"/>
                    <a:gd name="T10" fmla="*/ 19 w 19"/>
                    <a:gd name="T11" fmla="*/ 34 h 34"/>
                    <a:gd name="T12" fmla="*/ 19 w 19"/>
                    <a:gd name="T13" fmla="*/ 0 h 34"/>
                    <a:gd name="T14" fmla="*/ 13 w 19"/>
                    <a:gd name="T15" fmla="*/ 0 h 34"/>
                    <a:gd name="T16" fmla="*/ 0 w 19"/>
                    <a:gd name="T17" fmla="*/ 7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" h="34">
                      <a:moveTo>
                        <a:pt x="0" y="7"/>
                      </a:moveTo>
                      <a:cubicBezTo>
                        <a:pt x="0" y="8"/>
                        <a:pt x="0" y="8"/>
                        <a:pt x="0" y="9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30"/>
                        <a:pt x="6" y="34"/>
                        <a:pt x="13" y="34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7" y="0"/>
                        <a:pt x="1" y="3"/>
                        <a:pt x="0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6" name="ïsḻîďe"/>
                <p:cNvSpPr/>
                <p:nvPr/>
              </p:nvSpPr>
              <p:spPr bwMode="auto">
                <a:xfrm>
                  <a:off x="3373229" y="3241739"/>
                  <a:ext cx="79652" cy="150726"/>
                </a:xfrm>
                <a:custGeom>
                  <a:avLst/>
                  <a:gdLst>
                    <a:gd name="T0" fmla="*/ 1 w 18"/>
                    <a:gd name="T1" fmla="*/ 0 h 34"/>
                    <a:gd name="T2" fmla="*/ 0 w 18"/>
                    <a:gd name="T3" fmla="*/ 0 h 34"/>
                    <a:gd name="T4" fmla="*/ 0 w 18"/>
                    <a:gd name="T5" fmla="*/ 34 h 34"/>
                    <a:gd name="T6" fmla="*/ 6 w 18"/>
                    <a:gd name="T7" fmla="*/ 34 h 34"/>
                    <a:gd name="T8" fmla="*/ 18 w 18"/>
                    <a:gd name="T9" fmla="*/ 28 h 34"/>
                    <a:gd name="T10" fmla="*/ 1 w 18"/>
                    <a:gd name="T11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34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6" y="34"/>
                        <a:pt x="6" y="34"/>
                        <a:pt x="6" y="34"/>
                      </a:cubicBezTo>
                      <a:cubicBezTo>
                        <a:pt x="12" y="34"/>
                        <a:pt x="17" y="31"/>
                        <a:pt x="18" y="28"/>
                      </a:cubicBezTo>
                      <a:cubicBezTo>
                        <a:pt x="12" y="19"/>
                        <a:pt x="7" y="9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7" name="í$ḻîďê"/>
                <p:cNvSpPr/>
                <p:nvPr/>
              </p:nvSpPr>
              <p:spPr bwMode="auto">
                <a:xfrm>
                  <a:off x="4927052" y="1069082"/>
                  <a:ext cx="62496" cy="22057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8" name="îṣliḑe"/>
                <p:cNvSpPr/>
                <p:nvPr/>
              </p:nvSpPr>
              <p:spPr bwMode="auto">
                <a:xfrm>
                  <a:off x="4697900" y="1104619"/>
                  <a:ext cx="330861" cy="225476"/>
                </a:xfrm>
                <a:custGeom>
                  <a:avLst/>
                  <a:gdLst>
                    <a:gd name="T0" fmla="*/ 75 w 75"/>
                    <a:gd name="T1" fmla="*/ 51 h 51"/>
                    <a:gd name="T2" fmla="*/ 75 w 75"/>
                    <a:gd name="T3" fmla="*/ 0 h 51"/>
                    <a:gd name="T4" fmla="*/ 0 w 75"/>
                    <a:gd name="T5" fmla="*/ 0 h 51"/>
                    <a:gd name="T6" fmla="*/ 0 w 75"/>
                    <a:gd name="T7" fmla="*/ 34 h 51"/>
                    <a:gd name="T8" fmla="*/ 19 w 75"/>
                    <a:gd name="T9" fmla="*/ 37 h 51"/>
                    <a:gd name="T10" fmla="*/ 17 w 75"/>
                    <a:gd name="T11" fmla="*/ 27 h 51"/>
                    <a:gd name="T12" fmla="*/ 38 w 75"/>
                    <a:gd name="T13" fmla="*/ 6 h 51"/>
                    <a:gd name="T14" fmla="*/ 38 w 75"/>
                    <a:gd name="T15" fmla="*/ 6 h 51"/>
                    <a:gd name="T16" fmla="*/ 58 w 75"/>
                    <a:gd name="T17" fmla="*/ 27 h 51"/>
                    <a:gd name="T18" fmla="*/ 50 w 75"/>
                    <a:gd name="T19" fmla="*/ 43 h 51"/>
                    <a:gd name="T20" fmla="*/ 75 w 75"/>
                    <a:gd name="T21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5" h="51">
                      <a:moveTo>
                        <a:pt x="75" y="51"/>
                      </a:move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4"/>
                        <a:pt x="0" y="34"/>
                        <a:pt x="0" y="34"/>
                      </a:cubicBezTo>
                      <a:cubicBezTo>
                        <a:pt x="7" y="35"/>
                        <a:pt x="13" y="36"/>
                        <a:pt x="19" y="37"/>
                      </a:cubicBezTo>
                      <a:cubicBezTo>
                        <a:pt x="18" y="34"/>
                        <a:pt x="17" y="30"/>
                        <a:pt x="17" y="27"/>
                      </a:cubicBezTo>
                      <a:cubicBezTo>
                        <a:pt x="17" y="15"/>
                        <a:pt x="26" y="6"/>
                        <a:pt x="38" y="6"/>
                      </a:cubicBezTo>
                      <a:cubicBezTo>
                        <a:pt x="38" y="6"/>
                        <a:pt x="38" y="6"/>
                        <a:pt x="38" y="6"/>
                      </a:cubicBezTo>
                      <a:cubicBezTo>
                        <a:pt x="49" y="6"/>
                        <a:pt x="58" y="15"/>
                        <a:pt x="58" y="27"/>
                      </a:cubicBezTo>
                      <a:cubicBezTo>
                        <a:pt x="58" y="33"/>
                        <a:pt x="55" y="39"/>
                        <a:pt x="50" y="43"/>
                      </a:cubicBezTo>
                      <a:cubicBezTo>
                        <a:pt x="59" y="46"/>
                        <a:pt x="67" y="48"/>
                        <a:pt x="75" y="5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9" name="iŝlïḍe"/>
                <p:cNvSpPr/>
                <p:nvPr/>
              </p:nvSpPr>
              <p:spPr bwMode="auto">
                <a:xfrm>
                  <a:off x="4799609" y="1157312"/>
                  <a:ext cx="127443" cy="128668"/>
                </a:xfrm>
                <a:custGeom>
                  <a:avLst/>
                  <a:gdLst>
                    <a:gd name="T0" fmla="*/ 16 w 29"/>
                    <a:gd name="T1" fmla="*/ 29 h 29"/>
                    <a:gd name="T2" fmla="*/ 29 w 29"/>
                    <a:gd name="T3" fmla="*/ 15 h 29"/>
                    <a:gd name="T4" fmla="*/ 15 w 29"/>
                    <a:gd name="T5" fmla="*/ 0 h 29"/>
                    <a:gd name="T6" fmla="*/ 0 w 29"/>
                    <a:gd name="T7" fmla="*/ 15 h 29"/>
                    <a:gd name="T8" fmla="*/ 8 w 29"/>
                    <a:gd name="T9" fmla="*/ 27 h 29"/>
                    <a:gd name="T10" fmla="*/ 16 w 29"/>
                    <a:gd name="T11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16" y="29"/>
                      </a:moveTo>
                      <a:cubicBezTo>
                        <a:pt x="23" y="28"/>
                        <a:pt x="29" y="22"/>
                        <a:pt x="29" y="15"/>
                      </a:cubicBezTo>
                      <a:cubicBezTo>
                        <a:pt x="29" y="7"/>
                        <a:pt x="22" y="0"/>
                        <a:pt x="15" y="0"/>
                      </a:cubicBezTo>
                      <a:cubicBezTo>
                        <a:pt x="7" y="0"/>
                        <a:pt x="0" y="7"/>
                        <a:pt x="0" y="15"/>
                      </a:cubicBezTo>
                      <a:cubicBezTo>
                        <a:pt x="0" y="20"/>
                        <a:pt x="3" y="24"/>
                        <a:pt x="8" y="27"/>
                      </a:cubicBezTo>
                      <a:cubicBezTo>
                        <a:pt x="10" y="27"/>
                        <a:pt x="13" y="28"/>
                        <a:pt x="16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0" name="îṣliḑè"/>
                <p:cNvSpPr/>
                <p:nvPr/>
              </p:nvSpPr>
              <p:spPr bwMode="auto">
                <a:xfrm>
                  <a:off x="3020310" y="2380274"/>
                  <a:ext cx="215673" cy="189939"/>
                </a:xfrm>
                <a:custGeom>
                  <a:avLst/>
                  <a:gdLst>
                    <a:gd name="T0" fmla="*/ 49 w 49"/>
                    <a:gd name="T1" fmla="*/ 1 h 43"/>
                    <a:gd name="T2" fmla="*/ 41 w 49"/>
                    <a:gd name="T3" fmla="*/ 0 h 43"/>
                    <a:gd name="T4" fmla="*/ 20 w 49"/>
                    <a:gd name="T5" fmla="*/ 21 h 43"/>
                    <a:gd name="T6" fmla="*/ 12 w 49"/>
                    <a:gd name="T7" fmla="*/ 18 h 43"/>
                    <a:gd name="T8" fmla="*/ 0 w 49"/>
                    <a:gd name="T9" fmla="*/ 30 h 43"/>
                    <a:gd name="T10" fmla="*/ 12 w 49"/>
                    <a:gd name="T11" fmla="*/ 43 h 43"/>
                    <a:gd name="T12" fmla="*/ 40 w 49"/>
                    <a:gd name="T13" fmla="*/ 43 h 43"/>
                    <a:gd name="T14" fmla="*/ 41 w 49"/>
                    <a:gd name="T15" fmla="*/ 43 h 43"/>
                    <a:gd name="T16" fmla="*/ 45 w 49"/>
                    <a:gd name="T17" fmla="*/ 43 h 43"/>
                    <a:gd name="T18" fmla="*/ 49 w 49"/>
                    <a:gd name="T19" fmla="*/ 1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9" h="43">
                      <a:moveTo>
                        <a:pt x="49" y="1"/>
                      </a:moveTo>
                      <a:cubicBezTo>
                        <a:pt x="47" y="0"/>
                        <a:pt x="44" y="0"/>
                        <a:pt x="41" y="0"/>
                      </a:cubicBezTo>
                      <a:cubicBezTo>
                        <a:pt x="29" y="0"/>
                        <a:pt x="20" y="9"/>
                        <a:pt x="20" y="21"/>
                      </a:cubicBezTo>
                      <a:cubicBezTo>
                        <a:pt x="18" y="19"/>
                        <a:pt x="15" y="18"/>
                        <a:pt x="12" y="18"/>
                      </a:cubicBezTo>
                      <a:cubicBezTo>
                        <a:pt x="5" y="18"/>
                        <a:pt x="0" y="23"/>
                        <a:pt x="0" y="30"/>
                      </a:cubicBezTo>
                      <a:cubicBezTo>
                        <a:pt x="0" y="37"/>
                        <a:pt x="5" y="43"/>
                        <a:pt x="12" y="43"/>
                      </a:cubicBezTo>
                      <a:cubicBezTo>
                        <a:pt x="40" y="43"/>
                        <a:pt x="40" y="43"/>
                        <a:pt x="40" y="43"/>
                      </a:cubicBezTo>
                      <a:cubicBezTo>
                        <a:pt x="41" y="43"/>
                        <a:pt x="41" y="43"/>
                        <a:pt x="41" y="43"/>
                      </a:cubicBezTo>
                      <a:cubicBezTo>
                        <a:pt x="45" y="43"/>
                        <a:pt x="45" y="43"/>
                        <a:pt x="45" y="43"/>
                      </a:cubicBezTo>
                      <a:cubicBezTo>
                        <a:pt x="46" y="29"/>
                        <a:pt x="47" y="15"/>
                        <a:pt x="4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1" name="iṥľiḑè"/>
                <p:cNvSpPr/>
                <p:nvPr/>
              </p:nvSpPr>
              <p:spPr bwMode="auto">
                <a:xfrm>
                  <a:off x="3059523" y="2583692"/>
                  <a:ext cx="26959" cy="62496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2" name="ïṧľîḋe"/>
                <p:cNvSpPr/>
                <p:nvPr/>
              </p:nvSpPr>
              <p:spPr bwMode="auto">
                <a:xfrm>
                  <a:off x="3125695" y="2619229"/>
                  <a:ext cx="26959" cy="57594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3" name="ïŝlîḓê"/>
                <p:cNvSpPr/>
                <p:nvPr/>
              </p:nvSpPr>
              <p:spPr bwMode="auto">
                <a:xfrm>
                  <a:off x="3188191" y="2583692"/>
                  <a:ext cx="25734" cy="62496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4" name="îṣļiḓe"/>
                <p:cNvSpPr/>
                <p:nvPr/>
              </p:nvSpPr>
              <p:spPr bwMode="auto">
                <a:xfrm>
                  <a:off x="5196643" y="3899786"/>
                  <a:ext cx="296550" cy="291648"/>
                </a:xfrm>
                <a:custGeom>
                  <a:avLst/>
                  <a:gdLst>
                    <a:gd name="T0" fmla="*/ 34 w 67"/>
                    <a:gd name="T1" fmla="*/ 4 h 66"/>
                    <a:gd name="T2" fmla="*/ 37 w 67"/>
                    <a:gd name="T3" fmla="*/ 5 h 66"/>
                    <a:gd name="T4" fmla="*/ 38 w 67"/>
                    <a:gd name="T5" fmla="*/ 0 h 66"/>
                    <a:gd name="T6" fmla="*/ 48 w 67"/>
                    <a:gd name="T7" fmla="*/ 3 h 66"/>
                    <a:gd name="T8" fmla="*/ 47 w 67"/>
                    <a:gd name="T9" fmla="*/ 8 h 66"/>
                    <a:gd name="T10" fmla="*/ 56 w 67"/>
                    <a:gd name="T11" fmla="*/ 15 h 66"/>
                    <a:gd name="T12" fmla="*/ 60 w 67"/>
                    <a:gd name="T13" fmla="*/ 13 h 66"/>
                    <a:gd name="T14" fmla="*/ 65 w 67"/>
                    <a:gd name="T15" fmla="*/ 22 h 66"/>
                    <a:gd name="T16" fmla="*/ 61 w 67"/>
                    <a:gd name="T17" fmla="*/ 24 h 66"/>
                    <a:gd name="T18" fmla="*/ 62 w 67"/>
                    <a:gd name="T19" fmla="*/ 36 h 66"/>
                    <a:gd name="T20" fmla="*/ 67 w 67"/>
                    <a:gd name="T21" fmla="*/ 38 h 66"/>
                    <a:gd name="T22" fmla="*/ 64 w 67"/>
                    <a:gd name="T23" fmla="*/ 48 h 66"/>
                    <a:gd name="T24" fmla="*/ 59 w 67"/>
                    <a:gd name="T25" fmla="*/ 46 h 66"/>
                    <a:gd name="T26" fmla="*/ 52 w 67"/>
                    <a:gd name="T27" fmla="*/ 56 h 66"/>
                    <a:gd name="T28" fmla="*/ 54 w 67"/>
                    <a:gd name="T29" fmla="*/ 60 h 66"/>
                    <a:gd name="T30" fmla="*/ 45 w 67"/>
                    <a:gd name="T31" fmla="*/ 65 h 66"/>
                    <a:gd name="T32" fmla="*/ 42 w 67"/>
                    <a:gd name="T33" fmla="*/ 60 h 66"/>
                    <a:gd name="T34" fmla="*/ 34 w 67"/>
                    <a:gd name="T35" fmla="*/ 62 h 66"/>
                    <a:gd name="T36" fmla="*/ 34 w 67"/>
                    <a:gd name="T37" fmla="*/ 54 h 66"/>
                    <a:gd name="T38" fmla="*/ 54 w 67"/>
                    <a:gd name="T39" fmla="*/ 39 h 66"/>
                    <a:gd name="T40" fmla="*/ 40 w 67"/>
                    <a:gd name="T41" fmla="*/ 13 h 66"/>
                    <a:gd name="T42" fmla="*/ 34 w 67"/>
                    <a:gd name="T43" fmla="*/ 12 h 66"/>
                    <a:gd name="T44" fmla="*/ 34 w 67"/>
                    <a:gd name="T45" fmla="*/ 4 h 66"/>
                    <a:gd name="T46" fmla="*/ 16 w 67"/>
                    <a:gd name="T47" fmla="*/ 11 h 66"/>
                    <a:gd name="T48" fmla="*/ 13 w 67"/>
                    <a:gd name="T49" fmla="*/ 6 h 66"/>
                    <a:gd name="T50" fmla="*/ 23 w 67"/>
                    <a:gd name="T51" fmla="*/ 1 h 66"/>
                    <a:gd name="T52" fmla="*/ 25 w 67"/>
                    <a:gd name="T53" fmla="*/ 6 h 66"/>
                    <a:gd name="T54" fmla="*/ 34 w 67"/>
                    <a:gd name="T55" fmla="*/ 4 h 66"/>
                    <a:gd name="T56" fmla="*/ 34 w 67"/>
                    <a:gd name="T57" fmla="*/ 12 h 66"/>
                    <a:gd name="T58" fmla="*/ 13 w 67"/>
                    <a:gd name="T59" fmla="*/ 27 h 66"/>
                    <a:gd name="T60" fmla="*/ 27 w 67"/>
                    <a:gd name="T61" fmla="*/ 53 h 66"/>
                    <a:gd name="T62" fmla="*/ 27 w 67"/>
                    <a:gd name="T63" fmla="*/ 53 h 66"/>
                    <a:gd name="T64" fmla="*/ 34 w 67"/>
                    <a:gd name="T65" fmla="*/ 54 h 66"/>
                    <a:gd name="T66" fmla="*/ 34 w 67"/>
                    <a:gd name="T67" fmla="*/ 62 h 66"/>
                    <a:gd name="T68" fmla="*/ 30 w 67"/>
                    <a:gd name="T69" fmla="*/ 62 h 66"/>
                    <a:gd name="T70" fmla="*/ 29 w 67"/>
                    <a:gd name="T71" fmla="*/ 66 h 66"/>
                    <a:gd name="T72" fmla="*/ 19 w 67"/>
                    <a:gd name="T73" fmla="*/ 63 h 66"/>
                    <a:gd name="T74" fmla="*/ 20 w 67"/>
                    <a:gd name="T75" fmla="*/ 59 h 66"/>
                    <a:gd name="T76" fmla="*/ 11 w 67"/>
                    <a:gd name="T77" fmla="*/ 51 h 66"/>
                    <a:gd name="T78" fmla="*/ 7 w 67"/>
                    <a:gd name="T79" fmla="*/ 53 h 66"/>
                    <a:gd name="T80" fmla="*/ 2 w 67"/>
                    <a:gd name="T81" fmla="*/ 44 h 66"/>
                    <a:gd name="T82" fmla="*/ 6 w 67"/>
                    <a:gd name="T83" fmla="*/ 42 h 66"/>
                    <a:gd name="T84" fmla="*/ 5 w 67"/>
                    <a:gd name="T85" fmla="*/ 30 h 66"/>
                    <a:gd name="T86" fmla="*/ 0 w 67"/>
                    <a:gd name="T87" fmla="*/ 28 h 66"/>
                    <a:gd name="T88" fmla="*/ 3 w 67"/>
                    <a:gd name="T89" fmla="*/ 18 h 66"/>
                    <a:gd name="T90" fmla="*/ 8 w 67"/>
                    <a:gd name="T91" fmla="*/ 20 h 66"/>
                    <a:gd name="T92" fmla="*/ 16 w 67"/>
                    <a:gd name="T93" fmla="*/ 11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7" h="66">
                      <a:moveTo>
                        <a:pt x="34" y="4"/>
                      </a:moveTo>
                      <a:cubicBezTo>
                        <a:pt x="35" y="4"/>
                        <a:pt x="36" y="4"/>
                        <a:pt x="37" y="5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48" y="3"/>
                        <a:pt x="48" y="3"/>
                        <a:pt x="48" y="3"/>
                      </a:cubicBezTo>
                      <a:cubicBezTo>
                        <a:pt x="47" y="8"/>
                        <a:pt x="47" y="8"/>
                        <a:pt x="47" y="8"/>
                      </a:cubicBezTo>
                      <a:cubicBezTo>
                        <a:pt x="50" y="9"/>
                        <a:pt x="54" y="12"/>
                        <a:pt x="56" y="15"/>
                      </a:cubicBezTo>
                      <a:cubicBezTo>
                        <a:pt x="60" y="13"/>
                        <a:pt x="60" y="13"/>
                        <a:pt x="60" y="13"/>
                      </a:cubicBezTo>
                      <a:cubicBezTo>
                        <a:pt x="65" y="22"/>
                        <a:pt x="65" y="22"/>
                        <a:pt x="65" y="22"/>
                      </a:cubicBezTo>
                      <a:cubicBezTo>
                        <a:pt x="61" y="24"/>
                        <a:pt x="61" y="24"/>
                        <a:pt x="61" y="24"/>
                      </a:cubicBezTo>
                      <a:cubicBezTo>
                        <a:pt x="62" y="28"/>
                        <a:pt x="63" y="32"/>
                        <a:pt x="62" y="36"/>
                      </a:cubicBezTo>
                      <a:cubicBezTo>
                        <a:pt x="67" y="38"/>
                        <a:pt x="67" y="38"/>
                        <a:pt x="67" y="38"/>
                      </a:cubicBezTo>
                      <a:cubicBezTo>
                        <a:pt x="64" y="48"/>
                        <a:pt x="64" y="48"/>
                        <a:pt x="64" y="48"/>
                      </a:cubicBezTo>
                      <a:cubicBezTo>
                        <a:pt x="59" y="46"/>
                        <a:pt x="59" y="46"/>
                        <a:pt x="59" y="46"/>
                      </a:cubicBezTo>
                      <a:cubicBezTo>
                        <a:pt x="57" y="50"/>
                        <a:pt x="55" y="53"/>
                        <a:pt x="52" y="56"/>
                      </a:cubicBezTo>
                      <a:cubicBezTo>
                        <a:pt x="54" y="60"/>
                        <a:pt x="54" y="60"/>
                        <a:pt x="54" y="60"/>
                      </a:cubicBezTo>
                      <a:cubicBezTo>
                        <a:pt x="45" y="65"/>
                        <a:pt x="45" y="65"/>
                        <a:pt x="45" y="65"/>
                      </a:cubicBezTo>
                      <a:cubicBezTo>
                        <a:pt x="42" y="60"/>
                        <a:pt x="42" y="60"/>
                        <a:pt x="42" y="60"/>
                      </a:cubicBezTo>
                      <a:cubicBezTo>
                        <a:pt x="40" y="61"/>
                        <a:pt x="37" y="62"/>
                        <a:pt x="34" y="62"/>
                      </a:cubicBezTo>
                      <a:cubicBezTo>
                        <a:pt x="34" y="54"/>
                        <a:pt x="34" y="54"/>
                        <a:pt x="34" y="54"/>
                      </a:cubicBezTo>
                      <a:cubicBezTo>
                        <a:pt x="43" y="54"/>
                        <a:pt x="51" y="48"/>
                        <a:pt x="54" y="39"/>
                      </a:cubicBezTo>
                      <a:cubicBezTo>
                        <a:pt x="57" y="28"/>
                        <a:pt x="51" y="16"/>
                        <a:pt x="40" y="13"/>
                      </a:cubicBezTo>
                      <a:cubicBezTo>
                        <a:pt x="38" y="12"/>
                        <a:pt x="36" y="12"/>
                        <a:pt x="34" y="12"/>
                      </a:cubicBezTo>
                      <a:lnTo>
                        <a:pt x="34" y="4"/>
                      </a:lnTo>
                      <a:close/>
                      <a:moveTo>
                        <a:pt x="16" y="11"/>
                      </a:move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8" y="5"/>
                        <a:pt x="31" y="4"/>
                        <a:pt x="34" y="4"/>
                      </a:cubicBezTo>
                      <a:cubicBezTo>
                        <a:pt x="34" y="12"/>
                        <a:pt x="34" y="12"/>
                        <a:pt x="34" y="12"/>
                      </a:cubicBezTo>
                      <a:cubicBezTo>
                        <a:pt x="25" y="12"/>
                        <a:pt x="16" y="18"/>
                        <a:pt x="13" y="27"/>
                      </a:cubicBezTo>
                      <a:cubicBezTo>
                        <a:pt x="10" y="38"/>
                        <a:pt x="16" y="50"/>
                        <a:pt x="27" y="53"/>
                      </a:cubicBezTo>
                      <a:cubicBezTo>
                        <a:pt x="27" y="53"/>
                        <a:pt x="27" y="53"/>
                        <a:pt x="27" y="53"/>
                      </a:cubicBezTo>
                      <a:cubicBezTo>
                        <a:pt x="30" y="54"/>
                        <a:pt x="32" y="54"/>
                        <a:pt x="34" y="54"/>
                      </a:cubicBezTo>
                      <a:cubicBezTo>
                        <a:pt x="34" y="62"/>
                        <a:pt x="34" y="62"/>
                        <a:pt x="34" y="62"/>
                      </a:cubicBezTo>
                      <a:cubicBezTo>
                        <a:pt x="33" y="62"/>
                        <a:pt x="32" y="62"/>
                        <a:pt x="30" y="62"/>
                      </a:cubicBezTo>
                      <a:cubicBezTo>
                        <a:pt x="29" y="66"/>
                        <a:pt x="29" y="66"/>
                        <a:pt x="29" y="66"/>
                      </a:cubicBezTo>
                      <a:cubicBezTo>
                        <a:pt x="19" y="63"/>
                        <a:pt x="19" y="63"/>
                        <a:pt x="19" y="63"/>
                      </a:cubicBezTo>
                      <a:cubicBezTo>
                        <a:pt x="20" y="59"/>
                        <a:pt x="20" y="59"/>
                        <a:pt x="20" y="59"/>
                      </a:cubicBezTo>
                      <a:cubicBezTo>
                        <a:pt x="17" y="57"/>
                        <a:pt x="14" y="54"/>
                        <a:pt x="11" y="51"/>
                      </a:cubicBezTo>
                      <a:cubicBezTo>
                        <a:pt x="7" y="53"/>
                        <a:pt x="7" y="53"/>
                        <a:pt x="7" y="53"/>
                      </a:cubicBezTo>
                      <a:cubicBezTo>
                        <a:pt x="2" y="44"/>
                        <a:pt x="2" y="44"/>
                        <a:pt x="2" y="44"/>
                      </a:cubicBezTo>
                      <a:cubicBezTo>
                        <a:pt x="6" y="42"/>
                        <a:pt x="6" y="42"/>
                        <a:pt x="6" y="42"/>
                      </a:cubicBezTo>
                      <a:cubicBezTo>
                        <a:pt x="5" y="38"/>
                        <a:pt x="5" y="34"/>
                        <a:pt x="5" y="3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3" y="18"/>
                        <a:pt x="3" y="18"/>
                        <a:pt x="3" y="18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10" y="16"/>
                        <a:pt x="13" y="13"/>
                        <a:pt x="16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5" name="išḷïďè"/>
                <p:cNvSpPr/>
                <p:nvPr/>
              </p:nvSpPr>
              <p:spPr bwMode="auto">
                <a:xfrm>
                  <a:off x="5917185" y="2522422"/>
                  <a:ext cx="259787" cy="286747"/>
                </a:xfrm>
                <a:custGeom>
                  <a:avLst/>
                  <a:gdLst>
                    <a:gd name="T0" fmla="*/ 27 w 59"/>
                    <a:gd name="T1" fmla="*/ 65 h 65"/>
                    <a:gd name="T2" fmla="*/ 59 w 59"/>
                    <a:gd name="T3" fmla="*/ 33 h 65"/>
                    <a:gd name="T4" fmla="*/ 27 w 59"/>
                    <a:gd name="T5" fmla="*/ 0 h 65"/>
                    <a:gd name="T6" fmla="*/ 27 w 59"/>
                    <a:gd name="T7" fmla="*/ 0 h 65"/>
                    <a:gd name="T8" fmla="*/ 27 w 59"/>
                    <a:gd name="T9" fmla="*/ 23 h 65"/>
                    <a:gd name="T10" fmla="*/ 43 w 59"/>
                    <a:gd name="T11" fmla="*/ 16 h 65"/>
                    <a:gd name="T12" fmla="*/ 33 w 59"/>
                    <a:gd name="T13" fmla="*/ 39 h 65"/>
                    <a:gd name="T14" fmla="*/ 27 w 59"/>
                    <a:gd name="T15" fmla="*/ 42 h 65"/>
                    <a:gd name="T16" fmla="*/ 27 w 59"/>
                    <a:gd name="T17" fmla="*/ 65 h 65"/>
                    <a:gd name="T18" fmla="*/ 27 w 59"/>
                    <a:gd name="T19" fmla="*/ 0 h 65"/>
                    <a:gd name="T20" fmla="*/ 1 w 59"/>
                    <a:gd name="T21" fmla="*/ 12 h 65"/>
                    <a:gd name="T22" fmla="*/ 1 w 59"/>
                    <a:gd name="T23" fmla="*/ 18 h 65"/>
                    <a:gd name="T24" fmla="*/ 0 w 59"/>
                    <a:gd name="T25" fmla="*/ 51 h 65"/>
                    <a:gd name="T26" fmla="*/ 27 w 59"/>
                    <a:gd name="T27" fmla="*/ 65 h 65"/>
                    <a:gd name="T28" fmla="*/ 27 w 59"/>
                    <a:gd name="T29" fmla="*/ 42 h 65"/>
                    <a:gd name="T30" fmla="*/ 10 w 59"/>
                    <a:gd name="T31" fmla="*/ 49 h 65"/>
                    <a:gd name="T32" fmla="*/ 20 w 59"/>
                    <a:gd name="T33" fmla="*/ 26 h 65"/>
                    <a:gd name="T34" fmla="*/ 20 w 59"/>
                    <a:gd name="T35" fmla="*/ 26 h 65"/>
                    <a:gd name="T36" fmla="*/ 27 w 59"/>
                    <a:gd name="T37" fmla="*/ 23 h 65"/>
                    <a:gd name="T38" fmla="*/ 27 w 59"/>
                    <a:gd name="T39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9" h="65">
                      <a:moveTo>
                        <a:pt x="27" y="65"/>
                      </a:moveTo>
                      <a:cubicBezTo>
                        <a:pt x="45" y="65"/>
                        <a:pt x="59" y="51"/>
                        <a:pt x="59" y="33"/>
                      </a:cubicBezTo>
                      <a:cubicBezTo>
                        <a:pt x="59" y="15"/>
                        <a:pt x="45" y="0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7" y="23"/>
                        <a:pt x="27" y="23"/>
                        <a:pt x="27" y="23"/>
                      </a:cubicBezTo>
                      <a:cubicBezTo>
                        <a:pt x="43" y="16"/>
                        <a:pt x="43" y="16"/>
                        <a:pt x="43" y="16"/>
                      </a:cubicBezTo>
                      <a:cubicBezTo>
                        <a:pt x="33" y="39"/>
                        <a:pt x="33" y="39"/>
                        <a:pt x="33" y="39"/>
                      </a:cubicBezTo>
                      <a:cubicBezTo>
                        <a:pt x="27" y="42"/>
                        <a:pt x="27" y="42"/>
                        <a:pt x="27" y="42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lose/>
                      <a:moveTo>
                        <a:pt x="27" y="0"/>
                      </a:moveTo>
                      <a:cubicBezTo>
                        <a:pt x="16" y="0"/>
                        <a:pt x="7" y="5"/>
                        <a:pt x="1" y="12"/>
                      </a:cubicBezTo>
                      <a:cubicBezTo>
                        <a:pt x="1" y="14"/>
                        <a:pt x="1" y="16"/>
                        <a:pt x="1" y="18"/>
                      </a:cubicBezTo>
                      <a:cubicBezTo>
                        <a:pt x="1" y="29"/>
                        <a:pt x="1" y="40"/>
                        <a:pt x="0" y="51"/>
                      </a:cubicBezTo>
                      <a:cubicBezTo>
                        <a:pt x="6" y="60"/>
                        <a:pt x="15" y="65"/>
                        <a:pt x="27" y="65"/>
                      </a:cubicBezTo>
                      <a:cubicBezTo>
                        <a:pt x="27" y="42"/>
                        <a:pt x="27" y="42"/>
                        <a:pt x="27" y="42"/>
                      </a:cubicBezTo>
                      <a:cubicBezTo>
                        <a:pt x="10" y="49"/>
                        <a:pt x="10" y="49"/>
                        <a:pt x="10" y="49"/>
                      </a:cubicBezTo>
                      <a:cubicBezTo>
                        <a:pt x="20" y="26"/>
                        <a:pt x="20" y="26"/>
                        <a:pt x="20" y="26"/>
                      </a:cubicBezTo>
                      <a:cubicBezTo>
                        <a:pt x="20" y="26"/>
                        <a:pt x="20" y="26"/>
                        <a:pt x="20" y="26"/>
                      </a:cubicBezTo>
                      <a:cubicBezTo>
                        <a:pt x="27" y="23"/>
                        <a:pt x="27" y="23"/>
                        <a:pt x="27" y="23"/>
                      </a:cubicBezTo>
                      <a:lnTo>
                        <a:pt x="2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6" name="ïṩļíḋè"/>
                <p:cNvSpPr/>
                <p:nvPr/>
              </p:nvSpPr>
              <p:spPr bwMode="auto">
                <a:xfrm>
                  <a:off x="4291063" y="1038447"/>
                  <a:ext cx="256111" cy="220574"/>
                </a:xfrm>
                <a:custGeom>
                  <a:avLst/>
                  <a:gdLst>
                    <a:gd name="T0" fmla="*/ 48 w 58"/>
                    <a:gd name="T1" fmla="*/ 38 h 50"/>
                    <a:gd name="T2" fmla="*/ 44 w 58"/>
                    <a:gd name="T3" fmla="*/ 8 h 50"/>
                    <a:gd name="T4" fmla="*/ 27 w 58"/>
                    <a:gd name="T5" fmla="*/ 0 h 50"/>
                    <a:gd name="T6" fmla="*/ 27 w 58"/>
                    <a:gd name="T7" fmla="*/ 20 h 50"/>
                    <a:gd name="T8" fmla="*/ 42 w 58"/>
                    <a:gd name="T9" fmla="*/ 20 h 50"/>
                    <a:gd name="T10" fmla="*/ 42 w 58"/>
                    <a:gd name="T11" fmla="*/ 30 h 50"/>
                    <a:gd name="T12" fmla="*/ 42 w 58"/>
                    <a:gd name="T13" fmla="*/ 30 h 50"/>
                    <a:gd name="T14" fmla="*/ 42 w 58"/>
                    <a:gd name="T15" fmla="*/ 30 h 50"/>
                    <a:gd name="T16" fmla="*/ 27 w 58"/>
                    <a:gd name="T17" fmla="*/ 30 h 50"/>
                    <a:gd name="T18" fmla="*/ 27 w 58"/>
                    <a:gd name="T19" fmla="*/ 50 h 50"/>
                    <a:gd name="T20" fmla="*/ 40 w 58"/>
                    <a:gd name="T21" fmla="*/ 46 h 50"/>
                    <a:gd name="T22" fmla="*/ 43 w 58"/>
                    <a:gd name="T23" fmla="*/ 49 h 50"/>
                    <a:gd name="T24" fmla="*/ 58 w 58"/>
                    <a:gd name="T25" fmla="*/ 48 h 50"/>
                    <a:gd name="T26" fmla="*/ 48 w 58"/>
                    <a:gd name="T27" fmla="*/ 38 h 50"/>
                    <a:gd name="T28" fmla="*/ 27 w 58"/>
                    <a:gd name="T29" fmla="*/ 0 h 50"/>
                    <a:gd name="T30" fmla="*/ 9 w 58"/>
                    <a:gd name="T31" fmla="*/ 8 h 50"/>
                    <a:gd name="T32" fmla="*/ 9 w 58"/>
                    <a:gd name="T33" fmla="*/ 43 h 50"/>
                    <a:gd name="T34" fmla="*/ 27 w 58"/>
                    <a:gd name="T35" fmla="*/ 50 h 50"/>
                    <a:gd name="T36" fmla="*/ 27 w 58"/>
                    <a:gd name="T37" fmla="*/ 30 h 50"/>
                    <a:gd name="T38" fmla="*/ 12 w 58"/>
                    <a:gd name="T39" fmla="*/ 30 h 50"/>
                    <a:gd name="T40" fmla="*/ 12 w 58"/>
                    <a:gd name="T41" fmla="*/ 20 h 50"/>
                    <a:gd name="T42" fmla="*/ 27 w 58"/>
                    <a:gd name="T43" fmla="*/ 20 h 50"/>
                    <a:gd name="T44" fmla="*/ 27 w 58"/>
                    <a:gd name="T45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8" h="50">
                      <a:moveTo>
                        <a:pt x="48" y="38"/>
                      </a:moveTo>
                      <a:cubicBezTo>
                        <a:pt x="54" y="29"/>
                        <a:pt x="53" y="16"/>
                        <a:pt x="44" y="8"/>
                      </a:cubicBezTo>
                      <a:cubicBezTo>
                        <a:pt x="40" y="3"/>
                        <a:pt x="33" y="0"/>
                        <a:pt x="27" y="0"/>
                      </a:cubicBezTo>
                      <a:cubicBezTo>
                        <a:pt x="27" y="20"/>
                        <a:pt x="27" y="20"/>
                        <a:pt x="27" y="20"/>
                      </a:cubicBezTo>
                      <a:cubicBezTo>
                        <a:pt x="42" y="20"/>
                        <a:pt x="42" y="20"/>
                        <a:pt x="42" y="2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7" y="50"/>
                        <a:pt x="27" y="50"/>
                        <a:pt x="27" y="50"/>
                      </a:cubicBezTo>
                      <a:cubicBezTo>
                        <a:pt x="31" y="50"/>
                        <a:pt x="36" y="49"/>
                        <a:pt x="40" y="46"/>
                      </a:cubicBezTo>
                      <a:cubicBezTo>
                        <a:pt x="43" y="49"/>
                        <a:pt x="43" y="49"/>
                        <a:pt x="43" y="49"/>
                      </a:cubicBezTo>
                      <a:cubicBezTo>
                        <a:pt x="48" y="48"/>
                        <a:pt x="53" y="48"/>
                        <a:pt x="58" y="48"/>
                      </a:cubicBezTo>
                      <a:lnTo>
                        <a:pt x="48" y="38"/>
                      </a:lnTo>
                      <a:close/>
                      <a:moveTo>
                        <a:pt x="27" y="0"/>
                      </a:moveTo>
                      <a:cubicBezTo>
                        <a:pt x="21" y="0"/>
                        <a:pt x="14" y="3"/>
                        <a:pt x="9" y="8"/>
                      </a:cubicBezTo>
                      <a:cubicBezTo>
                        <a:pt x="0" y="17"/>
                        <a:pt x="0" y="33"/>
                        <a:pt x="9" y="43"/>
                      </a:cubicBezTo>
                      <a:cubicBezTo>
                        <a:pt x="14" y="47"/>
                        <a:pt x="21" y="50"/>
                        <a:pt x="27" y="50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12" y="30"/>
                        <a:pt x="12" y="30"/>
                        <a:pt x="12" y="30"/>
                      </a:cubicBezTo>
                      <a:cubicBezTo>
                        <a:pt x="12" y="20"/>
                        <a:pt x="12" y="20"/>
                        <a:pt x="12" y="20"/>
                      </a:cubicBezTo>
                      <a:cubicBezTo>
                        <a:pt x="27" y="20"/>
                        <a:pt x="27" y="20"/>
                        <a:pt x="27" y="20"/>
                      </a:cubicBezTo>
                      <a:lnTo>
                        <a:pt x="2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7" name="íś1ïḍê"/>
                <p:cNvSpPr/>
                <p:nvPr/>
              </p:nvSpPr>
              <p:spPr bwMode="auto">
                <a:xfrm>
                  <a:off x="5832632" y="3219682"/>
                  <a:ext cx="84553" cy="8455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8" name="îṥľiḋé"/>
                <p:cNvSpPr/>
                <p:nvPr/>
              </p:nvSpPr>
              <p:spPr bwMode="auto">
                <a:xfrm>
                  <a:off x="5797095" y="3180468"/>
                  <a:ext cx="159304" cy="234054"/>
                </a:xfrm>
                <a:custGeom>
                  <a:avLst/>
                  <a:gdLst>
                    <a:gd name="T0" fmla="*/ 36 w 36"/>
                    <a:gd name="T1" fmla="*/ 0 h 53"/>
                    <a:gd name="T2" fmla="*/ 18 w 36"/>
                    <a:gd name="T3" fmla="*/ 0 h 53"/>
                    <a:gd name="T4" fmla="*/ 18 w 36"/>
                    <a:gd name="T5" fmla="*/ 4 h 53"/>
                    <a:gd name="T6" fmla="*/ 18 w 36"/>
                    <a:gd name="T7" fmla="*/ 4 h 53"/>
                    <a:gd name="T8" fmla="*/ 32 w 36"/>
                    <a:gd name="T9" fmla="*/ 18 h 53"/>
                    <a:gd name="T10" fmla="*/ 18 w 36"/>
                    <a:gd name="T11" fmla="*/ 32 h 53"/>
                    <a:gd name="T12" fmla="*/ 18 w 36"/>
                    <a:gd name="T13" fmla="*/ 32 h 53"/>
                    <a:gd name="T14" fmla="*/ 18 w 36"/>
                    <a:gd name="T15" fmla="*/ 32 h 53"/>
                    <a:gd name="T16" fmla="*/ 18 w 36"/>
                    <a:gd name="T17" fmla="*/ 38 h 53"/>
                    <a:gd name="T18" fmla="*/ 18 w 36"/>
                    <a:gd name="T19" fmla="*/ 38 h 53"/>
                    <a:gd name="T20" fmla="*/ 22 w 36"/>
                    <a:gd name="T21" fmla="*/ 43 h 53"/>
                    <a:gd name="T22" fmla="*/ 18 w 36"/>
                    <a:gd name="T23" fmla="*/ 48 h 53"/>
                    <a:gd name="T24" fmla="*/ 18 w 36"/>
                    <a:gd name="T25" fmla="*/ 48 h 53"/>
                    <a:gd name="T26" fmla="*/ 18 w 36"/>
                    <a:gd name="T27" fmla="*/ 48 h 53"/>
                    <a:gd name="T28" fmla="*/ 18 w 36"/>
                    <a:gd name="T29" fmla="*/ 53 h 53"/>
                    <a:gd name="T30" fmla="*/ 36 w 36"/>
                    <a:gd name="T31" fmla="*/ 53 h 53"/>
                    <a:gd name="T32" fmla="*/ 36 w 36"/>
                    <a:gd name="T33" fmla="*/ 0 h 53"/>
                    <a:gd name="T34" fmla="*/ 18 w 36"/>
                    <a:gd name="T35" fmla="*/ 0 h 53"/>
                    <a:gd name="T36" fmla="*/ 0 w 36"/>
                    <a:gd name="T37" fmla="*/ 0 h 53"/>
                    <a:gd name="T38" fmla="*/ 0 w 36"/>
                    <a:gd name="T39" fmla="*/ 53 h 53"/>
                    <a:gd name="T40" fmla="*/ 18 w 36"/>
                    <a:gd name="T41" fmla="*/ 53 h 53"/>
                    <a:gd name="T42" fmla="*/ 18 w 36"/>
                    <a:gd name="T43" fmla="*/ 48 h 53"/>
                    <a:gd name="T44" fmla="*/ 13 w 36"/>
                    <a:gd name="T45" fmla="*/ 43 h 53"/>
                    <a:gd name="T46" fmla="*/ 18 w 36"/>
                    <a:gd name="T47" fmla="*/ 38 h 53"/>
                    <a:gd name="T48" fmla="*/ 18 w 36"/>
                    <a:gd name="T49" fmla="*/ 32 h 53"/>
                    <a:gd name="T50" fmla="*/ 4 w 36"/>
                    <a:gd name="T51" fmla="*/ 18 h 53"/>
                    <a:gd name="T52" fmla="*/ 18 w 36"/>
                    <a:gd name="T53" fmla="*/ 4 h 53"/>
                    <a:gd name="T54" fmla="*/ 18 w 36"/>
                    <a:gd name="T55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6" h="53">
                      <a:moveTo>
                        <a:pt x="36" y="0"/>
                      </a:move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25" y="4"/>
                        <a:pt x="32" y="11"/>
                        <a:pt x="32" y="18"/>
                      </a:cubicBezTo>
                      <a:cubicBezTo>
                        <a:pt x="32" y="26"/>
                        <a:pt x="25" y="32"/>
                        <a:pt x="18" y="32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20" y="38"/>
                        <a:pt x="22" y="40"/>
                        <a:pt x="22" y="43"/>
                      </a:cubicBezTo>
                      <a:cubicBezTo>
                        <a:pt x="22" y="46"/>
                        <a:pt x="20" y="48"/>
                        <a:pt x="18" y="48"/>
                      </a:cubicBezTo>
                      <a:cubicBezTo>
                        <a:pt x="18" y="48"/>
                        <a:pt x="18" y="48"/>
                        <a:pt x="18" y="48"/>
                      </a:cubicBezTo>
                      <a:cubicBezTo>
                        <a:pt x="18" y="48"/>
                        <a:pt x="18" y="48"/>
                        <a:pt x="18" y="48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36" y="53"/>
                        <a:pt x="36" y="53"/>
                        <a:pt x="36" y="53"/>
                      </a:cubicBezTo>
                      <a:lnTo>
                        <a:pt x="36" y="0"/>
                      </a:lnTo>
                      <a:close/>
                      <a:moveTo>
                        <a:pt x="18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18" y="48"/>
                        <a:pt x="18" y="48"/>
                        <a:pt x="18" y="48"/>
                      </a:cubicBezTo>
                      <a:cubicBezTo>
                        <a:pt x="15" y="48"/>
                        <a:pt x="13" y="46"/>
                        <a:pt x="13" y="43"/>
                      </a:cubicBezTo>
                      <a:cubicBezTo>
                        <a:pt x="13" y="40"/>
                        <a:pt x="15" y="38"/>
                        <a:pt x="18" y="38"/>
                      </a:cubicBezTo>
                      <a:cubicBezTo>
                        <a:pt x="18" y="32"/>
                        <a:pt x="18" y="32"/>
                        <a:pt x="18" y="32"/>
                      </a:cubicBezTo>
                      <a:cubicBezTo>
                        <a:pt x="10" y="32"/>
                        <a:pt x="4" y="26"/>
                        <a:pt x="4" y="18"/>
                      </a:cubicBezTo>
                      <a:cubicBezTo>
                        <a:pt x="4" y="11"/>
                        <a:pt x="10" y="4"/>
                        <a:pt x="18" y="4"/>
                      </a:cubicBez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9" name="ïSḻíḍê"/>
                <p:cNvSpPr/>
                <p:nvPr/>
              </p:nvSpPr>
              <p:spPr bwMode="auto">
                <a:xfrm>
                  <a:off x="5651271" y="3219682"/>
                  <a:ext cx="123767" cy="194841"/>
                </a:xfrm>
                <a:custGeom>
                  <a:avLst/>
                  <a:gdLst>
                    <a:gd name="T0" fmla="*/ 0 w 28"/>
                    <a:gd name="T1" fmla="*/ 44 h 44"/>
                    <a:gd name="T2" fmla="*/ 28 w 28"/>
                    <a:gd name="T3" fmla="*/ 44 h 44"/>
                    <a:gd name="T4" fmla="*/ 28 w 28"/>
                    <a:gd name="T5" fmla="*/ 0 h 44"/>
                    <a:gd name="T6" fmla="*/ 24 w 28"/>
                    <a:gd name="T7" fmla="*/ 8 h 44"/>
                    <a:gd name="T8" fmla="*/ 24 w 28"/>
                    <a:gd name="T9" fmla="*/ 9 h 44"/>
                    <a:gd name="T10" fmla="*/ 15 w 28"/>
                    <a:gd name="T11" fmla="*/ 22 h 44"/>
                    <a:gd name="T12" fmla="*/ 10 w 28"/>
                    <a:gd name="T13" fmla="*/ 29 h 44"/>
                    <a:gd name="T14" fmla="*/ 15 w 28"/>
                    <a:gd name="T15" fmla="*/ 34 h 44"/>
                    <a:gd name="T16" fmla="*/ 10 w 28"/>
                    <a:gd name="T17" fmla="*/ 39 h 44"/>
                    <a:gd name="T18" fmla="*/ 10 w 28"/>
                    <a:gd name="T19" fmla="*/ 39 h 44"/>
                    <a:gd name="T20" fmla="*/ 6 w 28"/>
                    <a:gd name="T21" fmla="*/ 36 h 44"/>
                    <a:gd name="T22" fmla="*/ 0 w 28"/>
                    <a:gd name="T2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8" h="44">
                      <a:moveTo>
                        <a:pt x="0" y="44"/>
                      </a:moveTo>
                      <a:cubicBezTo>
                        <a:pt x="28" y="44"/>
                        <a:pt x="28" y="44"/>
                        <a:pt x="28" y="44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6" y="3"/>
                        <a:pt x="25" y="5"/>
                        <a:pt x="24" y="8"/>
                      </a:cubicBezTo>
                      <a:cubicBezTo>
                        <a:pt x="24" y="8"/>
                        <a:pt x="24" y="9"/>
                        <a:pt x="24" y="9"/>
                      </a:cubicBezTo>
                      <a:cubicBezTo>
                        <a:pt x="24" y="15"/>
                        <a:pt x="20" y="20"/>
                        <a:pt x="15" y="22"/>
                      </a:cubicBezTo>
                      <a:cubicBezTo>
                        <a:pt x="13" y="25"/>
                        <a:pt x="12" y="27"/>
                        <a:pt x="10" y="29"/>
                      </a:cubicBezTo>
                      <a:cubicBezTo>
                        <a:pt x="13" y="30"/>
                        <a:pt x="15" y="32"/>
                        <a:pt x="15" y="34"/>
                      </a:cubicBezTo>
                      <a:cubicBezTo>
                        <a:pt x="15" y="37"/>
                        <a:pt x="12" y="39"/>
                        <a:pt x="10" y="39"/>
                      </a:cubicBezTo>
                      <a:cubicBezTo>
                        <a:pt x="10" y="39"/>
                        <a:pt x="10" y="39"/>
                        <a:pt x="10" y="39"/>
                      </a:cubicBezTo>
                      <a:cubicBezTo>
                        <a:pt x="8" y="39"/>
                        <a:pt x="6" y="38"/>
                        <a:pt x="6" y="36"/>
                      </a:cubicBezTo>
                      <a:cubicBezTo>
                        <a:pt x="4" y="39"/>
                        <a:pt x="2" y="41"/>
                        <a:pt x="0" y="4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0" name="ïSḷídé"/>
                <p:cNvSpPr/>
                <p:nvPr/>
              </p:nvSpPr>
              <p:spPr bwMode="auto">
                <a:xfrm>
                  <a:off x="5678230" y="1788400"/>
                  <a:ext cx="118865" cy="62496"/>
                </a:xfrm>
                <a:custGeom>
                  <a:avLst/>
                  <a:gdLst>
                    <a:gd name="T0" fmla="*/ 22 w 27"/>
                    <a:gd name="T1" fmla="*/ 9 h 14"/>
                    <a:gd name="T2" fmla="*/ 0 w 27"/>
                    <a:gd name="T3" fmla="*/ 9 h 14"/>
                    <a:gd name="T4" fmla="*/ 4 w 27"/>
                    <a:gd name="T5" fmla="*/ 14 h 14"/>
                    <a:gd name="T6" fmla="*/ 27 w 27"/>
                    <a:gd name="T7" fmla="*/ 14 h 14"/>
                    <a:gd name="T8" fmla="*/ 27 w 27"/>
                    <a:gd name="T9" fmla="*/ 0 h 14"/>
                    <a:gd name="T10" fmla="*/ 22 w 27"/>
                    <a:gd name="T11" fmla="*/ 0 h 14"/>
                    <a:gd name="T12" fmla="*/ 22 w 27"/>
                    <a:gd name="T13" fmla="*/ 9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14">
                      <a:moveTo>
                        <a:pt x="22" y="9"/>
                      </a:move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10"/>
                        <a:pt x="3" y="12"/>
                        <a:pt x="4" y="14"/>
                      </a:cubicBezTo>
                      <a:cubicBezTo>
                        <a:pt x="27" y="14"/>
                        <a:pt x="27" y="14"/>
                        <a:pt x="27" y="14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lnTo>
                        <a:pt x="22" y="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5" name="ïşḷiḓê"/>
                <p:cNvSpPr/>
                <p:nvPr/>
              </p:nvSpPr>
              <p:spPr bwMode="auto">
                <a:xfrm>
                  <a:off x="5585098" y="1603362"/>
                  <a:ext cx="181361" cy="207095"/>
                </a:xfrm>
                <a:custGeom>
                  <a:avLst/>
                  <a:gdLst>
                    <a:gd name="T0" fmla="*/ 5 w 41"/>
                    <a:gd name="T1" fmla="*/ 27 h 47"/>
                    <a:gd name="T2" fmla="*/ 5 w 41"/>
                    <a:gd name="T3" fmla="*/ 30 h 47"/>
                    <a:gd name="T4" fmla="*/ 18 w 41"/>
                    <a:gd name="T5" fmla="*/ 47 h 47"/>
                    <a:gd name="T6" fmla="*/ 33 w 41"/>
                    <a:gd name="T7" fmla="*/ 47 h 47"/>
                    <a:gd name="T8" fmla="*/ 33 w 41"/>
                    <a:gd name="T9" fmla="*/ 27 h 47"/>
                    <a:gd name="T10" fmla="*/ 41 w 41"/>
                    <a:gd name="T11" fmla="*/ 27 h 47"/>
                    <a:gd name="T12" fmla="*/ 19 w 41"/>
                    <a:gd name="T13" fmla="*/ 0 h 47"/>
                    <a:gd name="T14" fmla="*/ 0 w 41"/>
                    <a:gd name="T15" fmla="*/ 24 h 47"/>
                    <a:gd name="T16" fmla="*/ 3 w 41"/>
                    <a:gd name="T17" fmla="*/ 27 h 47"/>
                    <a:gd name="T18" fmla="*/ 5 w 41"/>
                    <a:gd name="T19" fmla="*/ 27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1" h="47">
                      <a:moveTo>
                        <a:pt x="5" y="27"/>
                      </a:moveTo>
                      <a:cubicBezTo>
                        <a:pt x="5" y="30"/>
                        <a:pt x="5" y="30"/>
                        <a:pt x="5" y="30"/>
                      </a:cubicBezTo>
                      <a:cubicBezTo>
                        <a:pt x="10" y="35"/>
                        <a:pt x="14" y="41"/>
                        <a:pt x="18" y="47"/>
                      </a:cubicBezTo>
                      <a:cubicBezTo>
                        <a:pt x="33" y="47"/>
                        <a:pt x="33" y="47"/>
                        <a:pt x="33" y="47"/>
                      </a:cubicBezTo>
                      <a:cubicBezTo>
                        <a:pt x="33" y="27"/>
                        <a:pt x="33" y="27"/>
                        <a:pt x="33" y="27"/>
                      </a:cubicBezTo>
                      <a:cubicBezTo>
                        <a:pt x="41" y="27"/>
                        <a:pt x="41" y="27"/>
                        <a:pt x="41" y="27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1" y="25"/>
                        <a:pt x="2" y="26"/>
                        <a:pt x="3" y="27"/>
                      </a:cubicBezTo>
                      <a:lnTo>
                        <a:pt x="5" y="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7" name="îśľïdè"/>
                <p:cNvSpPr/>
                <p:nvPr/>
              </p:nvSpPr>
              <p:spPr bwMode="auto">
                <a:xfrm>
                  <a:off x="5907382" y="2084949"/>
                  <a:ext cx="225476" cy="357821"/>
                </a:xfrm>
                <a:custGeom>
                  <a:avLst/>
                  <a:gdLst>
                    <a:gd name="T0" fmla="*/ 51 w 51"/>
                    <a:gd name="T1" fmla="*/ 81 h 81"/>
                    <a:gd name="T2" fmla="*/ 45 w 51"/>
                    <a:gd name="T3" fmla="*/ 1 h 81"/>
                    <a:gd name="T4" fmla="*/ 40 w 51"/>
                    <a:gd name="T5" fmla="*/ 0 h 81"/>
                    <a:gd name="T6" fmla="*/ 45 w 51"/>
                    <a:gd name="T7" fmla="*/ 7 h 81"/>
                    <a:gd name="T8" fmla="*/ 45 w 51"/>
                    <a:gd name="T9" fmla="*/ 53 h 81"/>
                    <a:gd name="T10" fmla="*/ 40 w 51"/>
                    <a:gd name="T11" fmla="*/ 58 h 81"/>
                    <a:gd name="T12" fmla="*/ 45 w 51"/>
                    <a:gd name="T13" fmla="*/ 65 h 81"/>
                    <a:gd name="T14" fmla="*/ 40 w 51"/>
                    <a:gd name="T15" fmla="*/ 65 h 81"/>
                    <a:gd name="T16" fmla="*/ 45 w 51"/>
                    <a:gd name="T17" fmla="*/ 69 h 81"/>
                    <a:gd name="T18" fmla="*/ 45 w 51"/>
                    <a:gd name="T19" fmla="*/ 76 h 81"/>
                    <a:gd name="T20" fmla="*/ 40 w 51"/>
                    <a:gd name="T21" fmla="*/ 81 h 81"/>
                    <a:gd name="T22" fmla="*/ 35 w 51"/>
                    <a:gd name="T23" fmla="*/ 1 h 81"/>
                    <a:gd name="T24" fmla="*/ 25 w 51"/>
                    <a:gd name="T25" fmla="*/ 7 h 81"/>
                    <a:gd name="T26" fmla="*/ 40 w 51"/>
                    <a:gd name="T27" fmla="*/ 0 h 81"/>
                    <a:gd name="T28" fmla="*/ 25 w 51"/>
                    <a:gd name="T29" fmla="*/ 81 h 81"/>
                    <a:gd name="T30" fmla="*/ 40 w 51"/>
                    <a:gd name="T31" fmla="*/ 76 h 81"/>
                    <a:gd name="T32" fmla="*/ 35 w 51"/>
                    <a:gd name="T33" fmla="*/ 69 h 81"/>
                    <a:gd name="T34" fmla="*/ 40 w 51"/>
                    <a:gd name="T35" fmla="*/ 65 h 81"/>
                    <a:gd name="T36" fmla="*/ 35 w 51"/>
                    <a:gd name="T37" fmla="*/ 58 h 81"/>
                    <a:gd name="T38" fmla="*/ 40 w 51"/>
                    <a:gd name="T39" fmla="*/ 53 h 81"/>
                    <a:gd name="T40" fmla="*/ 25 w 51"/>
                    <a:gd name="T41" fmla="*/ 58 h 81"/>
                    <a:gd name="T42" fmla="*/ 30 w 51"/>
                    <a:gd name="T43" fmla="*/ 65 h 81"/>
                    <a:gd name="T44" fmla="*/ 25 w 51"/>
                    <a:gd name="T45" fmla="*/ 65 h 81"/>
                    <a:gd name="T46" fmla="*/ 30 w 51"/>
                    <a:gd name="T47" fmla="*/ 69 h 81"/>
                    <a:gd name="T48" fmla="*/ 30 w 51"/>
                    <a:gd name="T49" fmla="*/ 76 h 81"/>
                    <a:gd name="T50" fmla="*/ 25 w 51"/>
                    <a:gd name="T51" fmla="*/ 81 h 81"/>
                    <a:gd name="T52" fmla="*/ 10 w 51"/>
                    <a:gd name="T53" fmla="*/ 1 h 81"/>
                    <a:gd name="T54" fmla="*/ 25 w 51"/>
                    <a:gd name="T55" fmla="*/ 7 h 81"/>
                    <a:gd name="T56" fmla="*/ 10 w 51"/>
                    <a:gd name="T57" fmla="*/ 81 h 81"/>
                    <a:gd name="T58" fmla="*/ 25 w 51"/>
                    <a:gd name="T59" fmla="*/ 76 h 81"/>
                    <a:gd name="T60" fmla="*/ 20 w 51"/>
                    <a:gd name="T61" fmla="*/ 69 h 81"/>
                    <a:gd name="T62" fmla="*/ 25 w 51"/>
                    <a:gd name="T63" fmla="*/ 65 h 81"/>
                    <a:gd name="T64" fmla="*/ 20 w 51"/>
                    <a:gd name="T65" fmla="*/ 58 h 81"/>
                    <a:gd name="T66" fmla="*/ 25 w 51"/>
                    <a:gd name="T67" fmla="*/ 53 h 81"/>
                    <a:gd name="T68" fmla="*/ 10 w 51"/>
                    <a:gd name="T69" fmla="*/ 58 h 81"/>
                    <a:gd name="T70" fmla="*/ 15 w 51"/>
                    <a:gd name="T71" fmla="*/ 65 h 81"/>
                    <a:gd name="T72" fmla="*/ 10 w 51"/>
                    <a:gd name="T73" fmla="*/ 65 h 81"/>
                    <a:gd name="T74" fmla="*/ 15 w 51"/>
                    <a:gd name="T75" fmla="*/ 69 h 81"/>
                    <a:gd name="T76" fmla="*/ 15 w 51"/>
                    <a:gd name="T77" fmla="*/ 76 h 81"/>
                    <a:gd name="T78" fmla="*/ 10 w 51"/>
                    <a:gd name="T79" fmla="*/ 81 h 81"/>
                    <a:gd name="T80" fmla="*/ 0 w 51"/>
                    <a:gd name="T81" fmla="*/ 1 h 81"/>
                    <a:gd name="T82" fmla="*/ 1 w 51"/>
                    <a:gd name="T83" fmla="*/ 81 h 81"/>
                    <a:gd name="T84" fmla="*/ 10 w 51"/>
                    <a:gd name="T85" fmla="*/ 76 h 81"/>
                    <a:gd name="T86" fmla="*/ 5 w 51"/>
                    <a:gd name="T87" fmla="*/ 69 h 81"/>
                    <a:gd name="T88" fmla="*/ 10 w 51"/>
                    <a:gd name="T89" fmla="*/ 65 h 81"/>
                    <a:gd name="T90" fmla="*/ 5 w 51"/>
                    <a:gd name="T91" fmla="*/ 58 h 81"/>
                    <a:gd name="T92" fmla="*/ 10 w 51"/>
                    <a:gd name="T93" fmla="*/ 53 h 81"/>
                    <a:gd name="T94" fmla="*/ 5 w 51"/>
                    <a:gd name="T95" fmla="*/ 7 h 81"/>
                    <a:gd name="T96" fmla="*/ 10 w 51"/>
                    <a:gd name="T97" fmla="*/ 1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1" h="81">
                      <a:moveTo>
                        <a:pt x="40" y="81"/>
                      </a:moveTo>
                      <a:cubicBezTo>
                        <a:pt x="51" y="81"/>
                        <a:pt x="51" y="81"/>
                        <a:pt x="51" y="81"/>
                      </a:cubicBezTo>
                      <a:cubicBezTo>
                        <a:pt x="51" y="1"/>
                        <a:pt x="51" y="1"/>
                        <a:pt x="51" y="1"/>
                      </a:cubicBezTo>
                      <a:cubicBezTo>
                        <a:pt x="45" y="1"/>
                        <a:pt x="45" y="1"/>
                        <a:pt x="45" y="1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40" y="7"/>
                        <a:pt x="40" y="7"/>
                        <a:pt x="40" y="7"/>
                      </a:cubicBezTo>
                      <a:cubicBezTo>
                        <a:pt x="45" y="7"/>
                        <a:pt x="45" y="7"/>
                        <a:pt x="45" y="7"/>
                      </a:cubicBezTo>
                      <a:cubicBezTo>
                        <a:pt x="45" y="53"/>
                        <a:pt x="45" y="53"/>
                        <a:pt x="45" y="53"/>
                      </a:cubicBezTo>
                      <a:cubicBezTo>
                        <a:pt x="45" y="53"/>
                        <a:pt x="45" y="53"/>
                        <a:pt x="45" y="53"/>
                      </a:cubicBezTo>
                      <a:cubicBezTo>
                        <a:pt x="40" y="53"/>
                        <a:pt x="40" y="53"/>
                        <a:pt x="40" y="53"/>
                      </a:cubicBezTo>
                      <a:cubicBezTo>
                        <a:pt x="40" y="58"/>
                        <a:pt x="40" y="58"/>
                        <a:pt x="40" y="58"/>
                      </a:cubicBezTo>
                      <a:cubicBezTo>
                        <a:pt x="45" y="58"/>
                        <a:pt x="45" y="58"/>
                        <a:pt x="45" y="58"/>
                      </a:cubicBezTo>
                      <a:cubicBezTo>
                        <a:pt x="45" y="65"/>
                        <a:pt x="45" y="65"/>
                        <a:pt x="45" y="65"/>
                      </a:cubicBezTo>
                      <a:cubicBezTo>
                        <a:pt x="45" y="65"/>
                        <a:pt x="45" y="65"/>
                        <a:pt x="45" y="65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40" y="69"/>
                        <a:pt x="40" y="69"/>
                        <a:pt x="40" y="69"/>
                      </a:cubicBezTo>
                      <a:cubicBezTo>
                        <a:pt x="45" y="69"/>
                        <a:pt x="45" y="69"/>
                        <a:pt x="45" y="69"/>
                      </a:cubicBezTo>
                      <a:cubicBezTo>
                        <a:pt x="45" y="76"/>
                        <a:pt x="45" y="76"/>
                        <a:pt x="45" y="76"/>
                      </a:cubicBezTo>
                      <a:cubicBezTo>
                        <a:pt x="45" y="76"/>
                        <a:pt x="45" y="76"/>
                        <a:pt x="45" y="76"/>
                      </a:cubicBezTo>
                      <a:cubicBezTo>
                        <a:pt x="40" y="76"/>
                        <a:pt x="40" y="76"/>
                        <a:pt x="40" y="76"/>
                      </a:cubicBezTo>
                      <a:lnTo>
                        <a:pt x="40" y="81"/>
                      </a:lnTo>
                      <a:close/>
                      <a:moveTo>
                        <a:pt x="35" y="0"/>
                      </a:moveTo>
                      <a:cubicBezTo>
                        <a:pt x="35" y="1"/>
                        <a:pt x="35" y="1"/>
                        <a:pt x="35" y="1"/>
                      </a:cubicBez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40" y="7"/>
                        <a:pt x="40" y="7"/>
                        <a:pt x="40" y="7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lose/>
                      <a:moveTo>
                        <a:pt x="25" y="81"/>
                      </a:moveTo>
                      <a:cubicBezTo>
                        <a:pt x="40" y="81"/>
                        <a:pt x="40" y="81"/>
                        <a:pt x="40" y="81"/>
                      </a:cubicBezTo>
                      <a:cubicBezTo>
                        <a:pt x="40" y="76"/>
                        <a:pt x="40" y="76"/>
                        <a:pt x="40" y="76"/>
                      </a:cubicBezTo>
                      <a:cubicBezTo>
                        <a:pt x="35" y="76"/>
                        <a:pt x="35" y="76"/>
                        <a:pt x="35" y="76"/>
                      </a:cubicBezTo>
                      <a:cubicBezTo>
                        <a:pt x="35" y="69"/>
                        <a:pt x="35" y="69"/>
                        <a:pt x="35" y="69"/>
                      </a:cubicBezTo>
                      <a:cubicBezTo>
                        <a:pt x="40" y="69"/>
                        <a:pt x="40" y="69"/>
                        <a:pt x="40" y="69"/>
                      </a:cubicBezTo>
                      <a:cubicBezTo>
                        <a:pt x="40" y="65"/>
                        <a:pt x="40" y="65"/>
                        <a:pt x="40" y="65"/>
                      </a:cubicBezTo>
                      <a:cubicBezTo>
                        <a:pt x="35" y="65"/>
                        <a:pt x="35" y="65"/>
                        <a:pt x="35" y="65"/>
                      </a:cubicBezTo>
                      <a:cubicBezTo>
                        <a:pt x="35" y="58"/>
                        <a:pt x="35" y="58"/>
                        <a:pt x="35" y="58"/>
                      </a:cubicBezTo>
                      <a:cubicBezTo>
                        <a:pt x="40" y="58"/>
                        <a:pt x="40" y="58"/>
                        <a:pt x="40" y="58"/>
                      </a:cubicBezTo>
                      <a:cubicBezTo>
                        <a:pt x="40" y="53"/>
                        <a:pt x="40" y="53"/>
                        <a:pt x="40" y="53"/>
                      </a:cubicBezTo>
                      <a:cubicBezTo>
                        <a:pt x="25" y="53"/>
                        <a:pt x="25" y="53"/>
                        <a:pt x="25" y="53"/>
                      </a:cubicBezTo>
                      <a:cubicBezTo>
                        <a:pt x="25" y="58"/>
                        <a:pt x="25" y="58"/>
                        <a:pt x="25" y="58"/>
                      </a:cubicBezTo>
                      <a:cubicBezTo>
                        <a:pt x="30" y="58"/>
                        <a:pt x="30" y="58"/>
                        <a:pt x="30" y="58"/>
                      </a:cubicBezTo>
                      <a:cubicBezTo>
                        <a:pt x="30" y="65"/>
                        <a:pt x="30" y="65"/>
                        <a:pt x="30" y="65"/>
                      </a:cubicBezTo>
                      <a:cubicBezTo>
                        <a:pt x="30" y="65"/>
                        <a:pt x="30" y="65"/>
                        <a:pt x="30" y="65"/>
                      </a:cubicBezTo>
                      <a:cubicBezTo>
                        <a:pt x="25" y="65"/>
                        <a:pt x="25" y="65"/>
                        <a:pt x="25" y="65"/>
                      </a:cubicBezTo>
                      <a:cubicBezTo>
                        <a:pt x="25" y="69"/>
                        <a:pt x="25" y="69"/>
                        <a:pt x="25" y="69"/>
                      </a:cubicBezTo>
                      <a:cubicBezTo>
                        <a:pt x="30" y="69"/>
                        <a:pt x="30" y="69"/>
                        <a:pt x="30" y="69"/>
                      </a:cubicBezTo>
                      <a:cubicBezTo>
                        <a:pt x="30" y="76"/>
                        <a:pt x="30" y="76"/>
                        <a:pt x="30" y="76"/>
                      </a:cubicBezTo>
                      <a:cubicBezTo>
                        <a:pt x="30" y="76"/>
                        <a:pt x="30" y="76"/>
                        <a:pt x="30" y="76"/>
                      </a:cubicBezTo>
                      <a:cubicBezTo>
                        <a:pt x="25" y="76"/>
                        <a:pt x="25" y="76"/>
                        <a:pt x="25" y="76"/>
                      </a:cubicBezTo>
                      <a:lnTo>
                        <a:pt x="25" y="81"/>
                      </a:lnTo>
                      <a:close/>
                      <a:moveTo>
                        <a:pt x="25" y="1"/>
                      </a:move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25" y="1"/>
                        <a:pt x="25" y="1"/>
                        <a:pt x="25" y="1"/>
                      </a:cubicBezTo>
                      <a:close/>
                      <a:moveTo>
                        <a:pt x="10" y="81"/>
                      </a:moveTo>
                      <a:cubicBezTo>
                        <a:pt x="25" y="81"/>
                        <a:pt x="25" y="81"/>
                        <a:pt x="25" y="81"/>
                      </a:cubicBezTo>
                      <a:cubicBezTo>
                        <a:pt x="25" y="76"/>
                        <a:pt x="25" y="76"/>
                        <a:pt x="25" y="76"/>
                      </a:cubicBezTo>
                      <a:cubicBezTo>
                        <a:pt x="20" y="76"/>
                        <a:pt x="20" y="76"/>
                        <a:pt x="20" y="76"/>
                      </a:cubicBezTo>
                      <a:cubicBezTo>
                        <a:pt x="20" y="69"/>
                        <a:pt x="20" y="69"/>
                        <a:pt x="20" y="69"/>
                      </a:cubicBezTo>
                      <a:cubicBezTo>
                        <a:pt x="25" y="69"/>
                        <a:pt x="25" y="69"/>
                        <a:pt x="25" y="69"/>
                      </a:cubicBezTo>
                      <a:cubicBezTo>
                        <a:pt x="25" y="65"/>
                        <a:pt x="25" y="65"/>
                        <a:pt x="25" y="65"/>
                      </a:cubicBezTo>
                      <a:cubicBezTo>
                        <a:pt x="20" y="65"/>
                        <a:pt x="20" y="65"/>
                        <a:pt x="20" y="65"/>
                      </a:cubicBezTo>
                      <a:cubicBezTo>
                        <a:pt x="20" y="58"/>
                        <a:pt x="20" y="58"/>
                        <a:pt x="20" y="58"/>
                      </a:cubicBezTo>
                      <a:cubicBezTo>
                        <a:pt x="25" y="58"/>
                        <a:pt x="25" y="58"/>
                        <a:pt x="25" y="58"/>
                      </a:cubicBezTo>
                      <a:cubicBezTo>
                        <a:pt x="25" y="53"/>
                        <a:pt x="25" y="53"/>
                        <a:pt x="25" y="53"/>
                      </a:cubicBezTo>
                      <a:cubicBezTo>
                        <a:pt x="10" y="53"/>
                        <a:pt x="10" y="53"/>
                        <a:pt x="10" y="53"/>
                      </a:cubicBezTo>
                      <a:cubicBezTo>
                        <a:pt x="10" y="58"/>
                        <a:pt x="10" y="58"/>
                        <a:pt x="10" y="58"/>
                      </a:cubicBezTo>
                      <a:cubicBezTo>
                        <a:pt x="15" y="58"/>
                        <a:pt x="15" y="58"/>
                        <a:pt x="15" y="58"/>
                      </a:cubicBezTo>
                      <a:cubicBezTo>
                        <a:pt x="15" y="65"/>
                        <a:pt x="15" y="65"/>
                        <a:pt x="15" y="65"/>
                      </a:cubicBezTo>
                      <a:cubicBezTo>
                        <a:pt x="15" y="65"/>
                        <a:pt x="15" y="65"/>
                        <a:pt x="15" y="65"/>
                      </a:cubicBezTo>
                      <a:cubicBezTo>
                        <a:pt x="10" y="65"/>
                        <a:pt x="10" y="65"/>
                        <a:pt x="10" y="65"/>
                      </a:cubicBezTo>
                      <a:cubicBezTo>
                        <a:pt x="10" y="69"/>
                        <a:pt x="10" y="69"/>
                        <a:pt x="10" y="69"/>
                      </a:cubicBezTo>
                      <a:cubicBezTo>
                        <a:pt x="15" y="69"/>
                        <a:pt x="15" y="69"/>
                        <a:pt x="15" y="69"/>
                      </a:cubicBezTo>
                      <a:cubicBezTo>
                        <a:pt x="15" y="76"/>
                        <a:pt x="15" y="76"/>
                        <a:pt x="15" y="76"/>
                      </a:cubicBezTo>
                      <a:cubicBezTo>
                        <a:pt x="15" y="76"/>
                        <a:pt x="15" y="76"/>
                        <a:pt x="15" y="76"/>
                      </a:cubicBezTo>
                      <a:cubicBezTo>
                        <a:pt x="10" y="76"/>
                        <a:pt x="10" y="76"/>
                        <a:pt x="10" y="76"/>
                      </a:cubicBezTo>
                      <a:lnTo>
                        <a:pt x="10" y="81"/>
                      </a:lnTo>
                      <a:close/>
                      <a:moveTo>
                        <a:pt x="1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0" y="74"/>
                        <a:pt x="1" y="78"/>
                        <a:pt x="1" y="81"/>
                      </a:cubicBezTo>
                      <a:cubicBezTo>
                        <a:pt x="10" y="81"/>
                        <a:pt x="10" y="81"/>
                        <a:pt x="10" y="81"/>
                      </a:cubicBezTo>
                      <a:cubicBezTo>
                        <a:pt x="10" y="76"/>
                        <a:pt x="10" y="76"/>
                        <a:pt x="10" y="76"/>
                      </a:cubicBezTo>
                      <a:cubicBezTo>
                        <a:pt x="5" y="76"/>
                        <a:pt x="5" y="76"/>
                        <a:pt x="5" y="76"/>
                      </a:cubicBezTo>
                      <a:cubicBezTo>
                        <a:pt x="5" y="69"/>
                        <a:pt x="5" y="69"/>
                        <a:pt x="5" y="69"/>
                      </a:cubicBezTo>
                      <a:cubicBezTo>
                        <a:pt x="10" y="69"/>
                        <a:pt x="10" y="69"/>
                        <a:pt x="10" y="69"/>
                      </a:cubicBezTo>
                      <a:cubicBezTo>
                        <a:pt x="10" y="65"/>
                        <a:pt x="10" y="65"/>
                        <a:pt x="10" y="65"/>
                      </a:cubicBezTo>
                      <a:cubicBezTo>
                        <a:pt x="5" y="65"/>
                        <a:pt x="5" y="65"/>
                        <a:pt x="5" y="65"/>
                      </a:cubicBezTo>
                      <a:cubicBezTo>
                        <a:pt x="5" y="58"/>
                        <a:pt x="5" y="58"/>
                        <a:pt x="5" y="58"/>
                      </a:cubicBezTo>
                      <a:cubicBezTo>
                        <a:pt x="10" y="58"/>
                        <a:pt x="10" y="58"/>
                        <a:pt x="10" y="58"/>
                      </a:cubicBezTo>
                      <a:cubicBezTo>
                        <a:pt x="10" y="53"/>
                        <a:pt x="10" y="53"/>
                        <a:pt x="10" y="53"/>
                      </a:cubicBezTo>
                      <a:cubicBezTo>
                        <a:pt x="5" y="53"/>
                        <a:pt x="5" y="53"/>
                        <a:pt x="5" y="53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10" y="7"/>
                        <a:pt x="10" y="7"/>
                        <a:pt x="10" y="7"/>
                      </a:cubicBezTo>
                      <a:lnTo>
                        <a:pt x="1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8" name="ïṧlîḍe"/>
                <p:cNvSpPr/>
                <p:nvPr/>
              </p:nvSpPr>
              <p:spPr bwMode="auto">
                <a:xfrm>
                  <a:off x="5205220" y="1330095"/>
                  <a:ext cx="142148" cy="61271"/>
                </a:xfrm>
                <a:custGeom>
                  <a:avLst/>
                  <a:gdLst>
                    <a:gd name="T0" fmla="*/ 0 w 116"/>
                    <a:gd name="T1" fmla="*/ 28 h 50"/>
                    <a:gd name="T2" fmla="*/ 44 w 116"/>
                    <a:gd name="T3" fmla="*/ 50 h 50"/>
                    <a:gd name="T4" fmla="*/ 116 w 116"/>
                    <a:gd name="T5" fmla="*/ 50 h 50"/>
                    <a:gd name="T6" fmla="*/ 15 w 116"/>
                    <a:gd name="T7" fmla="*/ 0 h 50"/>
                    <a:gd name="T8" fmla="*/ 0 w 116"/>
                    <a:gd name="T9" fmla="*/ 28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6" h="50">
                      <a:moveTo>
                        <a:pt x="0" y="28"/>
                      </a:moveTo>
                      <a:lnTo>
                        <a:pt x="44" y="50"/>
                      </a:lnTo>
                      <a:lnTo>
                        <a:pt x="116" y="50"/>
                      </a:lnTo>
                      <a:lnTo>
                        <a:pt x="15" y="0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9" name="îSḷidê"/>
                <p:cNvSpPr/>
                <p:nvPr/>
              </p:nvSpPr>
              <p:spPr bwMode="auto">
                <a:xfrm>
                  <a:off x="5205220" y="1399944"/>
                  <a:ext cx="349243" cy="176459"/>
                </a:xfrm>
                <a:custGeom>
                  <a:avLst/>
                  <a:gdLst>
                    <a:gd name="T0" fmla="*/ 56 w 79"/>
                    <a:gd name="T1" fmla="*/ 40 h 40"/>
                    <a:gd name="T2" fmla="*/ 64 w 79"/>
                    <a:gd name="T3" fmla="*/ 40 h 40"/>
                    <a:gd name="T4" fmla="*/ 64 w 79"/>
                    <a:gd name="T5" fmla="*/ 32 h 40"/>
                    <a:gd name="T6" fmla="*/ 79 w 79"/>
                    <a:gd name="T7" fmla="*/ 32 h 40"/>
                    <a:gd name="T8" fmla="*/ 79 w 79"/>
                    <a:gd name="T9" fmla="*/ 8 h 40"/>
                    <a:gd name="T10" fmla="*/ 64 w 79"/>
                    <a:gd name="T11" fmla="*/ 8 h 40"/>
                    <a:gd name="T12" fmla="*/ 64 w 79"/>
                    <a:gd name="T13" fmla="*/ 0 h 40"/>
                    <a:gd name="T14" fmla="*/ 37 w 79"/>
                    <a:gd name="T15" fmla="*/ 0 h 40"/>
                    <a:gd name="T16" fmla="*/ 17 w 79"/>
                    <a:gd name="T17" fmla="*/ 0 h 40"/>
                    <a:gd name="T18" fmla="*/ 0 w 79"/>
                    <a:gd name="T19" fmla="*/ 0 h 40"/>
                    <a:gd name="T20" fmla="*/ 0 w 79"/>
                    <a:gd name="T21" fmla="*/ 2 h 40"/>
                    <a:gd name="T22" fmla="*/ 24 w 79"/>
                    <a:gd name="T23" fmla="*/ 16 h 40"/>
                    <a:gd name="T24" fmla="*/ 48 w 79"/>
                    <a:gd name="T25" fmla="*/ 16 h 40"/>
                    <a:gd name="T26" fmla="*/ 48 w 79"/>
                    <a:gd name="T27" fmla="*/ 25 h 40"/>
                    <a:gd name="T28" fmla="*/ 36 w 79"/>
                    <a:gd name="T29" fmla="*/ 25 h 40"/>
                    <a:gd name="T30" fmla="*/ 56 w 79"/>
                    <a:gd name="T31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79" h="40">
                      <a:moveTo>
                        <a:pt x="56" y="40"/>
                      </a:moveTo>
                      <a:cubicBezTo>
                        <a:pt x="64" y="40"/>
                        <a:pt x="64" y="40"/>
                        <a:pt x="64" y="40"/>
                      </a:cubicBezTo>
                      <a:cubicBezTo>
                        <a:pt x="64" y="32"/>
                        <a:pt x="64" y="32"/>
                        <a:pt x="64" y="32"/>
                      </a:cubicBezTo>
                      <a:cubicBezTo>
                        <a:pt x="79" y="32"/>
                        <a:pt x="79" y="32"/>
                        <a:pt x="79" y="32"/>
                      </a:cubicBezTo>
                      <a:cubicBezTo>
                        <a:pt x="79" y="8"/>
                        <a:pt x="79" y="8"/>
                        <a:pt x="79" y="8"/>
                      </a:cubicBezTo>
                      <a:cubicBezTo>
                        <a:pt x="64" y="8"/>
                        <a:pt x="64" y="8"/>
                        <a:pt x="64" y="8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8" y="6"/>
                        <a:pt x="16" y="11"/>
                        <a:pt x="24" y="16"/>
                      </a:cubicBezTo>
                      <a:cubicBezTo>
                        <a:pt x="48" y="16"/>
                        <a:pt x="48" y="16"/>
                        <a:pt x="48" y="16"/>
                      </a:cubicBezTo>
                      <a:cubicBezTo>
                        <a:pt x="48" y="25"/>
                        <a:pt x="48" y="25"/>
                        <a:pt x="48" y="25"/>
                      </a:cubicBezTo>
                      <a:cubicBezTo>
                        <a:pt x="36" y="25"/>
                        <a:pt x="36" y="25"/>
                        <a:pt x="36" y="25"/>
                      </a:cubicBezTo>
                      <a:cubicBezTo>
                        <a:pt x="43" y="30"/>
                        <a:pt x="50" y="35"/>
                        <a:pt x="56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0" name="íṥ1îḑe"/>
                <p:cNvSpPr/>
                <p:nvPr/>
              </p:nvSpPr>
              <p:spPr bwMode="auto">
                <a:xfrm>
                  <a:off x="4304542" y="4067667"/>
                  <a:ext cx="296550" cy="79652"/>
                </a:xfrm>
                <a:custGeom>
                  <a:avLst/>
                  <a:gdLst>
                    <a:gd name="T0" fmla="*/ 33 w 242"/>
                    <a:gd name="T1" fmla="*/ 65 h 65"/>
                    <a:gd name="T2" fmla="*/ 36 w 242"/>
                    <a:gd name="T3" fmla="*/ 65 h 65"/>
                    <a:gd name="T4" fmla="*/ 202 w 242"/>
                    <a:gd name="T5" fmla="*/ 65 h 65"/>
                    <a:gd name="T6" fmla="*/ 206 w 242"/>
                    <a:gd name="T7" fmla="*/ 65 h 65"/>
                    <a:gd name="T8" fmla="*/ 242 w 242"/>
                    <a:gd name="T9" fmla="*/ 0 h 65"/>
                    <a:gd name="T10" fmla="*/ 238 w 242"/>
                    <a:gd name="T11" fmla="*/ 0 h 65"/>
                    <a:gd name="T12" fmla="*/ 206 w 242"/>
                    <a:gd name="T13" fmla="*/ 0 h 65"/>
                    <a:gd name="T14" fmla="*/ 177 w 242"/>
                    <a:gd name="T15" fmla="*/ 0 h 65"/>
                    <a:gd name="T16" fmla="*/ 65 w 242"/>
                    <a:gd name="T17" fmla="*/ 0 h 65"/>
                    <a:gd name="T18" fmla="*/ 36 w 242"/>
                    <a:gd name="T19" fmla="*/ 0 h 65"/>
                    <a:gd name="T20" fmla="*/ 0 w 242"/>
                    <a:gd name="T21" fmla="*/ 0 h 65"/>
                    <a:gd name="T22" fmla="*/ 33 w 242"/>
                    <a:gd name="T23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2" h="65">
                      <a:moveTo>
                        <a:pt x="33" y="65"/>
                      </a:moveTo>
                      <a:lnTo>
                        <a:pt x="36" y="65"/>
                      </a:lnTo>
                      <a:lnTo>
                        <a:pt x="202" y="65"/>
                      </a:lnTo>
                      <a:lnTo>
                        <a:pt x="206" y="65"/>
                      </a:lnTo>
                      <a:lnTo>
                        <a:pt x="242" y="0"/>
                      </a:lnTo>
                      <a:lnTo>
                        <a:pt x="238" y="0"/>
                      </a:lnTo>
                      <a:lnTo>
                        <a:pt x="206" y="0"/>
                      </a:lnTo>
                      <a:lnTo>
                        <a:pt x="177" y="0"/>
                      </a:lnTo>
                      <a:lnTo>
                        <a:pt x="65" y="0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33" y="6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1" name="îSlîdè"/>
                <p:cNvSpPr/>
                <p:nvPr/>
              </p:nvSpPr>
              <p:spPr bwMode="auto">
                <a:xfrm>
                  <a:off x="4300866" y="4086048"/>
                  <a:ext cx="295324" cy="140922"/>
                </a:xfrm>
                <a:custGeom>
                  <a:avLst/>
                  <a:gdLst>
                    <a:gd name="T0" fmla="*/ 0 w 67"/>
                    <a:gd name="T1" fmla="*/ 32 h 32"/>
                    <a:gd name="T2" fmla="*/ 67 w 67"/>
                    <a:gd name="T3" fmla="*/ 32 h 32"/>
                    <a:gd name="T4" fmla="*/ 67 w 67"/>
                    <a:gd name="T5" fmla="*/ 0 h 32"/>
                    <a:gd name="T6" fmla="*/ 60 w 67"/>
                    <a:gd name="T7" fmla="*/ 15 h 32"/>
                    <a:gd name="T8" fmla="*/ 59 w 67"/>
                    <a:gd name="T9" fmla="*/ 16 h 32"/>
                    <a:gd name="T10" fmla="*/ 58 w 67"/>
                    <a:gd name="T11" fmla="*/ 16 h 32"/>
                    <a:gd name="T12" fmla="*/ 56 w 67"/>
                    <a:gd name="T13" fmla="*/ 16 h 32"/>
                    <a:gd name="T14" fmla="*/ 39 w 67"/>
                    <a:gd name="T15" fmla="*/ 16 h 32"/>
                    <a:gd name="T16" fmla="*/ 39 w 67"/>
                    <a:gd name="T17" fmla="*/ 17 h 32"/>
                    <a:gd name="T18" fmla="*/ 39 w 67"/>
                    <a:gd name="T19" fmla="*/ 20 h 32"/>
                    <a:gd name="T20" fmla="*/ 34 w 67"/>
                    <a:gd name="T21" fmla="*/ 22 h 32"/>
                    <a:gd name="T22" fmla="*/ 30 w 67"/>
                    <a:gd name="T23" fmla="*/ 20 h 32"/>
                    <a:gd name="T24" fmla="*/ 29 w 67"/>
                    <a:gd name="T25" fmla="*/ 17 h 32"/>
                    <a:gd name="T26" fmla="*/ 29 w 67"/>
                    <a:gd name="T27" fmla="*/ 16 h 32"/>
                    <a:gd name="T28" fmla="*/ 12 w 67"/>
                    <a:gd name="T29" fmla="*/ 16 h 32"/>
                    <a:gd name="T30" fmla="*/ 10 w 67"/>
                    <a:gd name="T31" fmla="*/ 16 h 32"/>
                    <a:gd name="T32" fmla="*/ 9 w 67"/>
                    <a:gd name="T33" fmla="*/ 16 h 32"/>
                    <a:gd name="T34" fmla="*/ 8 w 67"/>
                    <a:gd name="T35" fmla="*/ 15 h 32"/>
                    <a:gd name="T36" fmla="*/ 0 w 67"/>
                    <a:gd name="T37" fmla="*/ 1 h 32"/>
                    <a:gd name="T38" fmla="*/ 0 w 67"/>
                    <a:gd name="T3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7" h="32">
                      <a:moveTo>
                        <a:pt x="0" y="32"/>
                      </a:moveTo>
                      <a:cubicBezTo>
                        <a:pt x="67" y="32"/>
                        <a:pt x="67" y="32"/>
                        <a:pt x="67" y="32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0" y="15"/>
                        <a:pt x="60" y="15"/>
                        <a:pt x="60" y="15"/>
                      </a:cubicBezTo>
                      <a:cubicBezTo>
                        <a:pt x="59" y="16"/>
                        <a:pt x="59" y="16"/>
                        <a:pt x="59" y="16"/>
                      </a:cubicBezTo>
                      <a:cubicBezTo>
                        <a:pt x="58" y="16"/>
                        <a:pt x="58" y="16"/>
                        <a:pt x="58" y="16"/>
                      </a:cubicBezTo>
                      <a:cubicBezTo>
                        <a:pt x="56" y="16"/>
                        <a:pt x="56" y="16"/>
                        <a:pt x="56" y="16"/>
                      </a:cubicBezTo>
                      <a:cubicBezTo>
                        <a:pt x="39" y="16"/>
                        <a:pt x="39" y="16"/>
                        <a:pt x="39" y="16"/>
                      </a:cubicBezTo>
                      <a:cubicBezTo>
                        <a:pt x="39" y="16"/>
                        <a:pt x="39" y="17"/>
                        <a:pt x="39" y="17"/>
                      </a:cubicBezTo>
                      <a:cubicBezTo>
                        <a:pt x="39" y="18"/>
                        <a:pt x="39" y="19"/>
                        <a:pt x="39" y="20"/>
                      </a:cubicBezTo>
                      <a:cubicBezTo>
                        <a:pt x="38" y="21"/>
                        <a:pt x="36" y="22"/>
                        <a:pt x="34" y="22"/>
                      </a:cubicBezTo>
                      <a:cubicBezTo>
                        <a:pt x="32" y="22"/>
                        <a:pt x="31" y="21"/>
                        <a:pt x="30" y="20"/>
                      </a:cubicBezTo>
                      <a:cubicBezTo>
                        <a:pt x="29" y="19"/>
                        <a:pt x="29" y="18"/>
                        <a:pt x="29" y="17"/>
                      </a:cubicBezTo>
                      <a:cubicBezTo>
                        <a:pt x="29" y="17"/>
                        <a:pt x="29" y="16"/>
                        <a:pt x="29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0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2" name="ïṥḷîḑê"/>
                <p:cNvSpPr/>
                <p:nvPr/>
              </p:nvSpPr>
              <p:spPr bwMode="auto">
                <a:xfrm>
                  <a:off x="4348657" y="3962282"/>
                  <a:ext cx="208320" cy="96808"/>
                </a:xfrm>
                <a:custGeom>
                  <a:avLst/>
                  <a:gdLst>
                    <a:gd name="T0" fmla="*/ 47 w 47"/>
                    <a:gd name="T1" fmla="*/ 22 h 22"/>
                    <a:gd name="T2" fmla="*/ 47 w 47"/>
                    <a:gd name="T3" fmla="*/ 10 h 22"/>
                    <a:gd name="T4" fmla="*/ 38 w 47"/>
                    <a:gd name="T5" fmla="*/ 0 h 22"/>
                    <a:gd name="T6" fmla="*/ 9 w 47"/>
                    <a:gd name="T7" fmla="*/ 0 h 22"/>
                    <a:gd name="T8" fmla="*/ 0 w 47"/>
                    <a:gd name="T9" fmla="*/ 10 h 22"/>
                    <a:gd name="T10" fmla="*/ 0 w 47"/>
                    <a:gd name="T11" fmla="*/ 22 h 22"/>
                    <a:gd name="T12" fmla="*/ 8 w 47"/>
                    <a:gd name="T13" fmla="*/ 22 h 22"/>
                    <a:gd name="T14" fmla="*/ 8 w 47"/>
                    <a:gd name="T15" fmla="*/ 10 h 22"/>
                    <a:gd name="T16" fmla="*/ 9 w 47"/>
                    <a:gd name="T17" fmla="*/ 8 h 22"/>
                    <a:gd name="T18" fmla="*/ 38 w 47"/>
                    <a:gd name="T19" fmla="*/ 8 h 22"/>
                    <a:gd name="T20" fmla="*/ 39 w 47"/>
                    <a:gd name="T21" fmla="*/ 10 h 22"/>
                    <a:gd name="T22" fmla="*/ 39 w 47"/>
                    <a:gd name="T23" fmla="*/ 22 h 22"/>
                    <a:gd name="T24" fmla="*/ 47 w 47"/>
                    <a:gd name="T2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7" h="22">
                      <a:moveTo>
                        <a:pt x="47" y="22"/>
                      </a:moveTo>
                      <a:cubicBezTo>
                        <a:pt x="47" y="10"/>
                        <a:pt x="47" y="10"/>
                        <a:pt x="47" y="10"/>
                      </a:cubicBezTo>
                      <a:cubicBezTo>
                        <a:pt x="47" y="5"/>
                        <a:pt x="43" y="0"/>
                        <a:pt x="38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0" y="5"/>
                        <a:pt x="0" y="10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9"/>
                        <a:pt x="8" y="8"/>
                        <a:pt x="9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9" y="9"/>
                        <a:pt x="39" y="10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lnTo>
                        <a:pt x="47" y="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3" name="işḻîḑé"/>
                <p:cNvSpPr/>
                <p:nvPr/>
              </p:nvSpPr>
              <p:spPr bwMode="auto">
                <a:xfrm>
                  <a:off x="3519053" y="1250443"/>
                  <a:ext cx="308804" cy="308804"/>
                </a:xfrm>
                <a:custGeom>
                  <a:avLst/>
                  <a:gdLst>
                    <a:gd name="T0" fmla="*/ 35 w 70"/>
                    <a:gd name="T1" fmla="*/ 70 h 70"/>
                    <a:gd name="T2" fmla="*/ 46 w 70"/>
                    <a:gd name="T3" fmla="*/ 68 h 70"/>
                    <a:gd name="T4" fmla="*/ 63 w 70"/>
                    <a:gd name="T5" fmla="*/ 55 h 70"/>
                    <a:gd name="T6" fmla="*/ 70 w 70"/>
                    <a:gd name="T7" fmla="*/ 35 h 70"/>
                    <a:gd name="T8" fmla="*/ 35 w 70"/>
                    <a:gd name="T9" fmla="*/ 0 h 70"/>
                    <a:gd name="T10" fmla="*/ 35 w 70"/>
                    <a:gd name="T11" fmla="*/ 24 h 70"/>
                    <a:gd name="T12" fmla="*/ 45 w 70"/>
                    <a:gd name="T13" fmla="*/ 35 h 70"/>
                    <a:gd name="T14" fmla="*/ 35 w 70"/>
                    <a:gd name="T15" fmla="*/ 45 h 70"/>
                    <a:gd name="T16" fmla="*/ 35 w 70"/>
                    <a:gd name="T17" fmla="*/ 70 h 70"/>
                    <a:gd name="T18" fmla="*/ 35 w 70"/>
                    <a:gd name="T19" fmla="*/ 0 h 70"/>
                    <a:gd name="T20" fmla="*/ 0 w 70"/>
                    <a:gd name="T21" fmla="*/ 35 h 70"/>
                    <a:gd name="T22" fmla="*/ 35 w 70"/>
                    <a:gd name="T23" fmla="*/ 70 h 70"/>
                    <a:gd name="T24" fmla="*/ 35 w 70"/>
                    <a:gd name="T25" fmla="*/ 70 h 70"/>
                    <a:gd name="T26" fmla="*/ 35 w 70"/>
                    <a:gd name="T27" fmla="*/ 45 h 70"/>
                    <a:gd name="T28" fmla="*/ 35 w 70"/>
                    <a:gd name="T29" fmla="*/ 45 h 70"/>
                    <a:gd name="T30" fmla="*/ 35 w 70"/>
                    <a:gd name="T31" fmla="*/ 45 h 70"/>
                    <a:gd name="T32" fmla="*/ 25 w 70"/>
                    <a:gd name="T33" fmla="*/ 35 h 70"/>
                    <a:gd name="T34" fmla="*/ 35 w 70"/>
                    <a:gd name="T35" fmla="*/ 24 h 70"/>
                    <a:gd name="T36" fmla="*/ 35 w 70"/>
                    <a:gd name="T37" fmla="*/ 24 h 70"/>
                    <a:gd name="T38" fmla="*/ 35 w 70"/>
                    <a:gd name="T39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70" h="70">
                      <a:moveTo>
                        <a:pt x="35" y="70"/>
                      </a:moveTo>
                      <a:cubicBezTo>
                        <a:pt x="39" y="70"/>
                        <a:pt x="43" y="69"/>
                        <a:pt x="46" y="68"/>
                      </a:cubicBezTo>
                      <a:cubicBezTo>
                        <a:pt x="52" y="63"/>
                        <a:pt x="57" y="59"/>
                        <a:pt x="63" y="55"/>
                      </a:cubicBezTo>
                      <a:cubicBezTo>
                        <a:pt x="67" y="49"/>
                        <a:pt x="70" y="42"/>
                        <a:pt x="70" y="35"/>
                      </a:cubicBezTo>
                      <a:cubicBezTo>
                        <a:pt x="70" y="15"/>
                        <a:pt x="54" y="0"/>
                        <a:pt x="35" y="0"/>
                      </a:cubicBezTo>
                      <a:cubicBezTo>
                        <a:pt x="35" y="24"/>
                        <a:pt x="35" y="24"/>
                        <a:pt x="35" y="24"/>
                      </a:cubicBezTo>
                      <a:cubicBezTo>
                        <a:pt x="40" y="24"/>
                        <a:pt x="45" y="29"/>
                        <a:pt x="45" y="35"/>
                      </a:cubicBezTo>
                      <a:cubicBezTo>
                        <a:pt x="45" y="40"/>
                        <a:pt x="40" y="45"/>
                        <a:pt x="35" y="45"/>
                      </a:cubicBezTo>
                      <a:lnTo>
                        <a:pt x="35" y="70"/>
                      </a:lnTo>
                      <a:close/>
                      <a:moveTo>
                        <a:pt x="35" y="0"/>
                      </a:moveTo>
                      <a:cubicBezTo>
                        <a:pt x="15" y="0"/>
                        <a:pt x="0" y="15"/>
                        <a:pt x="0" y="35"/>
                      </a:cubicBezTo>
                      <a:cubicBezTo>
                        <a:pt x="0" y="54"/>
                        <a:pt x="15" y="70"/>
                        <a:pt x="35" y="70"/>
                      </a:cubicBezTo>
                      <a:cubicBezTo>
                        <a:pt x="35" y="70"/>
                        <a:pt x="35" y="70"/>
                        <a:pt x="35" y="70"/>
                      </a:cubicBezTo>
                      <a:cubicBezTo>
                        <a:pt x="35" y="45"/>
                        <a:pt x="35" y="45"/>
                        <a:pt x="35" y="45"/>
                      </a:cubicBezTo>
                      <a:cubicBezTo>
                        <a:pt x="35" y="45"/>
                        <a:pt x="35" y="45"/>
                        <a:pt x="35" y="45"/>
                      </a:cubicBezTo>
                      <a:cubicBezTo>
                        <a:pt x="35" y="45"/>
                        <a:pt x="35" y="45"/>
                        <a:pt x="35" y="45"/>
                      </a:cubicBezTo>
                      <a:cubicBezTo>
                        <a:pt x="29" y="45"/>
                        <a:pt x="25" y="40"/>
                        <a:pt x="25" y="35"/>
                      </a:cubicBezTo>
                      <a:cubicBezTo>
                        <a:pt x="25" y="29"/>
                        <a:pt x="29" y="24"/>
                        <a:pt x="35" y="24"/>
                      </a:cubicBezTo>
                      <a:cubicBezTo>
                        <a:pt x="35" y="24"/>
                        <a:pt x="35" y="24"/>
                        <a:pt x="35" y="24"/>
                      </a:cubicBezTo>
                      <a:cubicBezTo>
                        <a:pt x="35" y="0"/>
                        <a:pt x="35" y="0"/>
                        <a:pt x="3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4" name="î$ļîďe"/>
                <p:cNvSpPr/>
                <p:nvPr/>
              </p:nvSpPr>
              <p:spPr bwMode="auto">
                <a:xfrm>
                  <a:off x="3376905" y="1625420"/>
                  <a:ext cx="257337" cy="216898"/>
                </a:xfrm>
                <a:custGeom>
                  <a:avLst/>
                  <a:gdLst>
                    <a:gd name="T0" fmla="*/ 15 w 58"/>
                    <a:gd name="T1" fmla="*/ 49 h 49"/>
                    <a:gd name="T2" fmla="*/ 17 w 58"/>
                    <a:gd name="T3" fmla="*/ 49 h 49"/>
                    <a:gd name="T4" fmla="*/ 21 w 58"/>
                    <a:gd name="T5" fmla="*/ 43 h 49"/>
                    <a:gd name="T6" fmla="*/ 15 w 58"/>
                    <a:gd name="T7" fmla="*/ 43 h 49"/>
                    <a:gd name="T8" fmla="*/ 15 w 58"/>
                    <a:gd name="T9" fmla="*/ 49 h 49"/>
                    <a:gd name="T10" fmla="*/ 15 w 58"/>
                    <a:gd name="T11" fmla="*/ 31 h 49"/>
                    <a:gd name="T12" fmla="*/ 19 w 58"/>
                    <a:gd name="T13" fmla="*/ 25 h 49"/>
                    <a:gd name="T14" fmla="*/ 27 w 58"/>
                    <a:gd name="T15" fmla="*/ 36 h 49"/>
                    <a:gd name="T16" fmla="*/ 35 w 58"/>
                    <a:gd name="T17" fmla="*/ 26 h 49"/>
                    <a:gd name="T18" fmla="*/ 41 w 58"/>
                    <a:gd name="T19" fmla="*/ 16 h 49"/>
                    <a:gd name="T20" fmla="*/ 41 w 58"/>
                    <a:gd name="T21" fmla="*/ 16 h 49"/>
                    <a:gd name="T22" fmla="*/ 42 w 58"/>
                    <a:gd name="T23" fmla="*/ 17 h 49"/>
                    <a:gd name="T24" fmla="*/ 58 w 58"/>
                    <a:gd name="T25" fmla="*/ 0 h 49"/>
                    <a:gd name="T26" fmla="*/ 15 w 58"/>
                    <a:gd name="T27" fmla="*/ 0 h 49"/>
                    <a:gd name="T28" fmla="*/ 15 w 58"/>
                    <a:gd name="T29" fmla="*/ 7 h 49"/>
                    <a:gd name="T30" fmla="*/ 20 w 58"/>
                    <a:gd name="T31" fmla="*/ 12 h 49"/>
                    <a:gd name="T32" fmla="*/ 15 w 58"/>
                    <a:gd name="T33" fmla="*/ 17 h 49"/>
                    <a:gd name="T34" fmla="*/ 15 w 58"/>
                    <a:gd name="T35" fmla="*/ 31 h 49"/>
                    <a:gd name="T36" fmla="*/ 0 w 58"/>
                    <a:gd name="T37" fmla="*/ 49 h 49"/>
                    <a:gd name="T38" fmla="*/ 15 w 58"/>
                    <a:gd name="T39" fmla="*/ 49 h 49"/>
                    <a:gd name="T40" fmla="*/ 15 w 58"/>
                    <a:gd name="T41" fmla="*/ 43 h 49"/>
                    <a:gd name="T42" fmla="*/ 5 w 58"/>
                    <a:gd name="T43" fmla="*/ 43 h 49"/>
                    <a:gd name="T44" fmla="*/ 5 w 58"/>
                    <a:gd name="T45" fmla="*/ 43 h 49"/>
                    <a:gd name="T46" fmla="*/ 15 w 58"/>
                    <a:gd name="T47" fmla="*/ 31 h 49"/>
                    <a:gd name="T48" fmla="*/ 15 w 58"/>
                    <a:gd name="T49" fmla="*/ 17 h 49"/>
                    <a:gd name="T50" fmla="*/ 15 w 58"/>
                    <a:gd name="T51" fmla="*/ 17 h 49"/>
                    <a:gd name="T52" fmla="*/ 9 w 58"/>
                    <a:gd name="T53" fmla="*/ 12 h 49"/>
                    <a:gd name="T54" fmla="*/ 15 w 58"/>
                    <a:gd name="T55" fmla="*/ 7 h 49"/>
                    <a:gd name="T56" fmla="*/ 15 w 58"/>
                    <a:gd name="T57" fmla="*/ 7 h 49"/>
                    <a:gd name="T58" fmla="*/ 15 w 58"/>
                    <a:gd name="T59" fmla="*/ 7 h 49"/>
                    <a:gd name="T60" fmla="*/ 15 w 58"/>
                    <a:gd name="T61" fmla="*/ 0 h 49"/>
                    <a:gd name="T62" fmla="*/ 0 w 58"/>
                    <a:gd name="T63" fmla="*/ 0 h 49"/>
                    <a:gd name="T64" fmla="*/ 0 w 58"/>
                    <a:gd name="T65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58" h="49">
                      <a:moveTo>
                        <a:pt x="15" y="49"/>
                      </a:move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8" y="47"/>
                        <a:pt x="20" y="45"/>
                        <a:pt x="21" y="43"/>
                      </a:cubicBezTo>
                      <a:cubicBezTo>
                        <a:pt x="15" y="43"/>
                        <a:pt x="15" y="43"/>
                        <a:pt x="15" y="43"/>
                      </a:cubicBezTo>
                      <a:cubicBezTo>
                        <a:pt x="15" y="49"/>
                        <a:pt x="15" y="49"/>
                        <a:pt x="15" y="49"/>
                      </a:cubicBezTo>
                      <a:close/>
                      <a:moveTo>
                        <a:pt x="15" y="31"/>
                      </a:moveTo>
                      <a:cubicBezTo>
                        <a:pt x="19" y="25"/>
                        <a:pt x="19" y="25"/>
                        <a:pt x="19" y="25"/>
                      </a:cubicBezTo>
                      <a:cubicBezTo>
                        <a:pt x="27" y="36"/>
                        <a:pt x="27" y="36"/>
                        <a:pt x="27" y="36"/>
                      </a:cubicBezTo>
                      <a:cubicBezTo>
                        <a:pt x="29" y="32"/>
                        <a:pt x="32" y="29"/>
                        <a:pt x="35" y="26"/>
                      </a:cubicBezTo>
                      <a:cubicBezTo>
                        <a:pt x="41" y="16"/>
                        <a:pt x="41" y="16"/>
                        <a:pt x="41" y="16"/>
                      </a:cubicBezTo>
                      <a:cubicBezTo>
                        <a:pt x="41" y="16"/>
                        <a:pt x="41" y="16"/>
                        <a:pt x="41" y="16"/>
                      </a:cubicBezTo>
                      <a:cubicBezTo>
                        <a:pt x="42" y="17"/>
                        <a:pt x="42" y="17"/>
                        <a:pt x="42" y="17"/>
                      </a:cubicBezTo>
                      <a:cubicBezTo>
                        <a:pt x="47" y="11"/>
                        <a:pt x="53" y="6"/>
                        <a:pt x="58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8" y="7"/>
                        <a:pt x="20" y="9"/>
                        <a:pt x="20" y="12"/>
                      </a:cubicBezTo>
                      <a:cubicBezTo>
                        <a:pt x="20" y="15"/>
                        <a:pt x="18" y="17"/>
                        <a:pt x="15" y="17"/>
                      </a:cubicBezTo>
                      <a:lnTo>
                        <a:pt x="15" y="31"/>
                      </a:lnTo>
                      <a:close/>
                      <a:moveTo>
                        <a:pt x="0" y="49"/>
                      </a:moveTo>
                      <a:cubicBezTo>
                        <a:pt x="15" y="49"/>
                        <a:pt x="15" y="49"/>
                        <a:pt x="15" y="49"/>
                      </a:cubicBezTo>
                      <a:cubicBezTo>
                        <a:pt x="15" y="43"/>
                        <a:pt x="15" y="43"/>
                        <a:pt x="1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15" y="31"/>
                        <a:pt x="15" y="31"/>
                        <a:pt x="15" y="31"/>
                      </a:cubicBezTo>
                      <a:cubicBezTo>
                        <a:pt x="15" y="17"/>
                        <a:pt x="15" y="17"/>
                        <a:pt x="15" y="17"/>
                      </a:cubicBezTo>
                      <a:cubicBezTo>
                        <a:pt x="15" y="17"/>
                        <a:pt x="15" y="17"/>
                        <a:pt x="15" y="17"/>
                      </a:cubicBezTo>
                      <a:cubicBezTo>
                        <a:pt x="12" y="17"/>
                        <a:pt x="9" y="15"/>
                        <a:pt x="9" y="12"/>
                      </a:cubicBezTo>
                      <a:cubicBezTo>
                        <a:pt x="9" y="9"/>
                        <a:pt x="12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5" name="ïṧḻïḓe"/>
                <p:cNvSpPr/>
                <p:nvPr/>
              </p:nvSpPr>
              <p:spPr bwMode="auto">
                <a:xfrm>
                  <a:off x="3946722" y="1143832"/>
                  <a:ext cx="164205" cy="234054"/>
                </a:xfrm>
                <a:custGeom>
                  <a:avLst/>
                  <a:gdLst>
                    <a:gd name="T0" fmla="*/ 37 w 37"/>
                    <a:gd name="T1" fmla="*/ 35 h 53"/>
                    <a:gd name="T2" fmla="*/ 37 w 37"/>
                    <a:gd name="T3" fmla="*/ 0 h 53"/>
                    <a:gd name="T4" fmla="*/ 19 w 37"/>
                    <a:gd name="T5" fmla="*/ 0 h 53"/>
                    <a:gd name="T6" fmla="*/ 0 w 37"/>
                    <a:gd name="T7" fmla="*/ 49 h 53"/>
                    <a:gd name="T8" fmla="*/ 10 w 37"/>
                    <a:gd name="T9" fmla="*/ 53 h 53"/>
                    <a:gd name="T10" fmla="*/ 34 w 37"/>
                    <a:gd name="T11" fmla="*/ 43 h 53"/>
                    <a:gd name="T12" fmla="*/ 37 w 37"/>
                    <a:gd name="T13" fmla="*/ 35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53">
                      <a:moveTo>
                        <a:pt x="37" y="35"/>
                      </a:move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0" y="49"/>
                        <a:pt x="0" y="49"/>
                        <a:pt x="0" y="49"/>
                      </a:cubicBezTo>
                      <a:cubicBezTo>
                        <a:pt x="10" y="53"/>
                        <a:pt x="10" y="53"/>
                        <a:pt x="10" y="53"/>
                      </a:cubicBezTo>
                      <a:cubicBezTo>
                        <a:pt x="18" y="50"/>
                        <a:pt x="26" y="46"/>
                        <a:pt x="34" y="43"/>
                      </a:cubicBezTo>
                      <a:lnTo>
                        <a:pt x="37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6" name="ïšḷíde"/>
                <p:cNvSpPr/>
                <p:nvPr/>
              </p:nvSpPr>
              <p:spPr bwMode="auto">
                <a:xfrm>
                  <a:off x="4124407" y="1143832"/>
                  <a:ext cx="30635" cy="84553"/>
                </a:xfrm>
                <a:custGeom>
                  <a:avLst/>
                  <a:gdLst>
                    <a:gd name="T0" fmla="*/ 0 w 7"/>
                    <a:gd name="T1" fmla="*/ 19 h 19"/>
                    <a:gd name="T2" fmla="*/ 6 w 7"/>
                    <a:gd name="T3" fmla="*/ 0 h 19"/>
                    <a:gd name="T4" fmla="*/ 7 w 7"/>
                    <a:gd name="T5" fmla="*/ 0 h 19"/>
                    <a:gd name="T6" fmla="*/ 0 w 7"/>
                    <a:gd name="T7" fmla="*/ 0 h 19"/>
                    <a:gd name="T8" fmla="*/ 0 w 7"/>
                    <a:gd name="T9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9">
                      <a:moveTo>
                        <a:pt x="0" y="19"/>
                      </a:moveTo>
                      <a:cubicBezTo>
                        <a:pt x="6" y="15"/>
                        <a:pt x="6" y="7"/>
                        <a:pt x="6" y="0"/>
                      </a:cubicBezTo>
                      <a:cubicBezTo>
                        <a:pt x="6" y="0"/>
                        <a:pt x="6" y="0"/>
                        <a:pt x="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7" name="iśḷïḓê"/>
                <p:cNvSpPr/>
                <p:nvPr/>
              </p:nvSpPr>
              <p:spPr bwMode="auto">
                <a:xfrm>
                  <a:off x="4124407" y="1143832"/>
                  <a:ext cx="136021" cy="181361"/>
                </a:xfrm>
                <a:custGeom>
                  <a:avLst/>
                  <a:gdLst>
                    <a:gd name="T0" fmla="*/ 9 w 31"/>
                    <a:gd name="T1" fmla="*/ 0 h 41"/>
                    <a:gd name="T2" fmla="*/ 9 w 31"/>
                    <a:gd name="T3" fmla="*/ 0 h 41"/>
                    <a:gd name="T4" fmla="*/ 0 w 31"/>
                    <a:gd name="T5" fmla="*/ 21 h 41"/>
                    <a:gd name="T6" fmla="*/ 0 w 31"/>
                    <a:gd name="T7" fmla="*/ 35 h 41"/>
                    <a:gd name="T8" fmla="*/ 2 w 31"/>
                    <a:gd name="T9" fmla="*/ 41 h 41"/>
                    <a:gd name="T10" fmla="*/ 31 w 31"/>
                    <a:gd name="T11" fmla="*/ 32 h 41"/>
                    <a:gd name="T12" fmla="*/ 18 w 31"/>
                    <a:gd name="T13" fmla="*/ 0 h 41"/>
                    <a:gd name="T14" fmla="*/ 9 w 31"/>
                    <a:gd name="T15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41">
                      <a:moveTo>
                        <a:pt x="9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8"/>
                        <a:pt x="8" y="18"/>
                        <a:pt x="0" y="21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2" y="41"/>
                        <a:pt x="2" y="41"/>
                        <a:pt x="2" y="41"/>
                      </a:cubicBezTo>
                      <a:cubicBezTo>
                        <a:pt x="11" y="37"/>
                        <a:pt x="21" y="35"/>
                        <a:pt x="31" y="32"/>
                      </a:cubicBezTo>
                      <a:cubicBezTo>
                        <a:pt x="18" y="0"/>
                        <a:pt x="18" y="0"/>
                        <a:pt x="18" y="0"/>
                      </a:cubicBez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8" name="íşľïďe"/>
                <p:cNvSpPr/>
                <p:nvPr/>
              </p:nvSpPr>
              <p:spPr bwMode="auto">
                <a:xfrm>
                  <a:off x="4031275" y="1113197"/>
                  <a:ext cx="171558" cy="22057"/>
                </a:xfrm>
                <a:custGeom>
                  <a:avLst/>
                  <a:gdLst>
                    <a:gd name="T0" fmla="*/ 140 w 140"/>
                    <a:gd name="T1" fmla="*/ 0 h 18"/>
                    <a:gd name="T2" fmla="*/ 0 w 140"/>
                    <a:gd name="T3" fmla="*/ 0 h 18"/>
                    <a:gd name="T4" fmla="*/ 0 w 140"/>
                    <a:gd name="T5" fmla="*/ 18 h 18"/>
                    <a:gd name="T6" fmla="*/ 65 w 140"/>
                    <a:gd name="T7" fmla="*/ 18 h 18"/>
                    <a:gd name="T8" fmla="*/ 76 w 140"/>
                    <a:gd name="T9" fmla="*/ 18 h 18"/>
                    <a:gd name="T10" fmla="*/ 140 w 140"/>
                    <a:gd name="T11" fmla="*/ 18 h 18"/>
                    <a:gd name="T12" fmla="*/ 140 w 140"/>
                    <a:gd name="T13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0" h="18">
                      <a:moveTo>
                        <a:pt x="140" y="0"/>
                      </a:moveTo>
                      <a:lnTo>
                        <a:pt x="0" y="0"/>
                      </a:lnTo>
                      <a:lnTo>
                        <a:pt x="0" y="18"/>
                      </a:lnTo>
                      <a:lnTo>
                        <a:pt x="65" y="18"/>
                      </a:lnTo>
                      <a:lnTo>
                        <a:pt x="76" y="18"/>
                      </a:lnTo>
                      <a:lnTo>
                        <a:pt x="140" y="18"/>
                      </a:lnTo>
                      <a:lnTo>
                        <a:pt x="1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9" name="iš1ídè"/>
                <p:cNvSpPr/>
                <p:nvPr/>
              </p:nvSpPr>
              <p:spPr bwMode="auto">
                <a:xfrm>
                  <a:off x="3351171" y="3599560"/>
                  <a:ext cx="247533" cy="145824"/>
                </a:xfrm>
                <a:custGeom>
                  <a:avLst/>
                  <a:gdLst>
                    <a:gd name="T0" fmla="*/ 32 w 56"/>
                    <a:gd name="T1" fmla="*/ 0 h 33"/>
                    <a:gd name="T2" fmla="*/ 32 w 56"/>
                    <a:gd name="T3" fmla="*/ 6 h 33"/>
                    <a:gd name="T4" fmla="*/ 0 w 56"/>
                    <a:gd name="T5" fmla="*/ 33 h 33"/>
                    <a:gd name="T6" fmla="*/ 32 w 56"/>
                    <a:gd name="T7" fmla="*/ 27 h 33"/>
                    <a:gd name="T8" fmla="*/ 32 w 56"/>
                    <a:gd name="T9" fmla="*/ 32 h 33"/>
                    <a:gd name="T10" fmla="*/ 56 w 56"/>
                    <a:gd name="T11" fmla="*/ 16 h 33"/>
                    <a:gd name="T12" fmla="*/ 32 w 56"/>
                    <a:gd name="T1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6" h="33">
                      <a:moveTo>
                        <a:pt x="32" y="0"/>
                      </a:move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4" y="6"/>
                        <a:pt x="0" y="33"/>
                        <a:pt x="0" y="33"/>
                      </a:cubicBezTo>
                      <a:cubicBezTo>
                        <a:pt x="0" y="33"/>
                        <a:pt x="9" y="27"/>
                        <a:pt x="32" y="27"/>
                      </a:cubicBezTo>
                      <a:cubicBezTo>
                        <a:pt x="32" y="32"/>
                        <a:pt x="32" y="32"/>
                        <a:pt x="32" y="32"/>
                      </a:cubicBezTo>
                      <a:cubicBezTo>
                        <a:pt x="56" y="16"/>
                        <a:pt x="56" y="16"/>
                        <a:pt x="56" y="16"/>
                      </a:cubicBezTo>
                      <a:lnTo>
                        <a:pt x="3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0" name="îs1iḑè"/>
                <p:cNvSpPr/>
                <p:nvPr/>
              </p:nvSpPr>
              <p:spPr bwMode="auto">
                <a:xfrm>
                  <a:off x="3329114" y="3728228"/>
                  <a:ext cx="242632" cy="145824"/>
                </a:xfrm>
                <a:custGeom>
                  <a:avLst/>
                  <a:gdLst>
                    <a:gd name="T0" fmla="*/ 24 w 55"/>
                    <a:gd name="T1" fmla="*/ 33 h 33"/>
                    <a:gd name="T2" fmla="*/ 24 w 55"/>
                    <a:gd name="T3" fmla="*/ 28 h 33"/>
                    <a:gd name="T4" fmla="*/ 55 w 55"/>
                    <a:gd name="T5" fmla="*/ 0 h 33"/>
                    <a:gd name="T6" fmla="*/ 24 w 55"/>
                    <a:gd name="T7" fmla="*/ 7 h 33"/>
                    <a:gd name="T8" fmla="*/ 24 w 55"/>
                    <a:gd name="T9" fmla="*/ 1 h 33"/>
                    <a:gd name="T10" fmla="*/ 0 w 55"/>
                    <a:gd name="T11" fmla="*/ 17 h 33"/>
                    <a:gd name="T12" fmla="*/ 24 w 55"/>
                    <a:gd name="T13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" h="33">
                      <a:moveTo>
                        <a:pt x="24" y="33"/>
                      </a:moveTo>
                      <a:cubicBezTo>
                        <a:pt x="24" y="28"/>
                        <a:pt x="24" y="28"/>
                        <a:pt x="24" y="28"/>
                      </a:cubicBezTo>
                      <a:cubicBezTo>
                        <a:pt x="52" y="28"/>
                        <a:pt x="55" y="0"/>
                        <a:pt x="55" y="0"/>
                      </a:cubicBezTo>
                      <a:cubicBezTo>
                        <a:pt x="55" y="0"/>
                        <a:pt x="47" y="7"/>
                        <a:pt x="24" y="7"/>
                      </a:cubicBez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0" y="17"/>
                        <a:pt x="0" y="17"/>
                        <a:pt x="0" y="17"/>
                      </a:cubicBezTo>
                      <a:lnTo>
                        <a:pt x="24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1" name="ísḷîďé"/>
                <p:cNvSpPr/>
                <p:nvPr/>
              </p:nvSpPr>
              <p:spPr bwMode="auto">
                <a:xfrm>
                  <a:off x="5196643" y="1104619"/>
                  <a:ext cx="203418" cy="203419"/>
                </a:xfrm>
                <a:custGeom>
                  <a:avLst/>
                  <a:gdLst>
                    <a:gd name="T0" fmla="*/ 34 w 46"/>
                    <a:gd name="T1" fmla="*/ 43 h 46"/>
                    <a:gd name="T2" fmla="*/ 43 w 46"/>
                    <a:gd name="T3" fmla="*/ 34 h 46"/>
                    <a:gd name="T4" fmla="*/ 45 w 46"/>
                    <a:gd name="T5" fmla="*/ 27 h 46"/>
                    <a:gd name="T6" fmla="*/ 45 w 46"/>
                    <a:gd name="T7" fmla="*/ 18 h 46"/>
                    <a:gd name="T8" fmla="*/ 43 w 46"/>
                    <a:gd name="T9" fmla="*/ 11 h 46"/>
                    <a:gd name="T10" fmla="*/ 34 w 46"/>
                    <a:gd name="T11" fmla="*/ 3 h 46"/>
                    <a:gd name="T12" fmla="*/ 31 w 46"/>
                    <a:gd name="T13" fmla="*/ 1 h 46"/>
                    <a:gd name="T14" fmla="*/ 24 w 46"/>
                    <a:gd name="T15" fmla="*/ 0 h 46"/>
                    <a:gd name="T16" fmla="*/ 25 w 46"/>
                    <a:gd name="T17" fmla="*/ 2 h 46"/>
                    <a:gd name="T18" fmla="*/ 28 w 46"/>
                    <a:gd name="T19" fmla="*/ 2 h 46"/>
                    <a:gd name="T20" fmla="*/ 31 w 46"/>
                    <a:gd name="T21" fmla="*/ 3 h 46"/>
                    <a:gd name="T22" fmla="*/ 30 w 46"/>
                    <a:gd name="T23" fmla="*/ 3 h 46"/>
                    <a:gd name="T24" fmla="*/ 26 w 46"/>
                    <a:gd name="T25" fmla="*/ 5 h 46"/>
                    <a:gd name="T26" fmla="*/ 27 w 46"/>
                    <a:gd name="T27" fmla="*/ 7 h 46"/>
                    <a:gd name="T28" fmla="*/ 29 w 46"/>
                    <a:gd name="T29" fmla="*/ 8 h 46"/>
                    <a:gd name="T30" fmla="*/ 32 w 46"/>
                    <a:gd name="T31" fmla="*/ 4 h 46"/>
                    <a:gd name="T32" fmla="*/ 35 w 46"/>
                    <a:gd name="T33" fmla="*/ 5 h 46"/>
                    <a:gd name="T34" fmla="*/ 37 w 46"/>
                    <a:gd name="T35" fmla="*/ 6 h 46"/>
                    <a:gd name="T36" fmla="*/ 38 w 46"/>
                    <a:gd name="T37" fmla="*/ 9 h 46"/>
                    <a:gd name="T38" fmla="*/ 37 w 46"/>
                    <a:gd name="T39" fmla="*/ 11 h 46"/>
                    <a:gd name="T40" fmla="*/ 36 w 46"/>
                    <a:gd name="T41" fmla="*/ 9 h 46"/>
                    <a:gd name="T42" fmla="*/ 33 w 46"/>
                    <a:gd name="T43" fmla="*/ 10 h 46"/>
                    <a:gd name="T44" fmla="*/ 35 w 46"/>
                    <a:gd name="T45" fmla="*/ 11 h 46"/>
                    <a:gd name="T46" fmla="*/ 30 w 46"/>
                    <a:gd name="T47" fmla="*/ 13 h 46"/>
                    <a:gd name="T48" fmla="*/ 28 w 46"/>
                    <a:gd name="T49" fmla="*/ 15 h 46"/>
                    <a:gd name="T50" fmla="*/ 25 w 46"/>
                    <a:gd name="T51" fmla="*/ 17 h 46"/>
                    <a:gd name="T52" fmla="*/ 26 w 46"/>
                    <a:gd name="T53" fmla="*/ 27 h 46"/>
                    <a:gd name="T54" fmla="*/ 29 w 46"/>
                    <a:gd name="T55" fmla="*/ 28 h 46"/>
                    <a:gd name="T56" fmla="*/ 31 w 46"/>
                    <a:gd name="T57" fmla="*/ 28 h 46"/>
                    <a:gd name="T58" fmla="*/ 36 w 46"/>
                    <a:gd name="T59" fmla="*/ 31 h 46"/>
                    <a:gd name="T60" fmla="*/ 38 w 46"/>
                    <a:gd name="T61" fmla="*/ 33 h 46"/>
                    <a:gd name="T62" fmla="*/ 41 w 46"/>
                    <a:gd name="T63" fmla="*/ 34 h 46"/>
                    <a:gd name="T64" fmla="*/ 26 w 46"/>
                    <a:gd name="T65" fmla="*/ 40 h 46"/>
                    <a:gd name="T66" fmla="*/ 0 w 46"/>
                    <a:gd name="T67" fmla="*/ 19 h 46"/>
                    <a:gd name="T68" fmla="*/ 0 w 46"/>
                    <a:gd name="T69" fmla="*/ 28 h 46"/>
                    <a:gd name="T70" fmla="*/ 4 w 46"/>
                    <a:gd name="T71" fmla="*/ 37 h 46"/>
                    <a:gd name="T72" fmla="*/ 14 w 46"/>
                    <a:gd name="T73" fmla="*/ 44 h 46"/>
                    <a:gd name="T74" fmla="*/ 23 w 46"/>
                    <a:gd name="T75" fmla="*/ 36 h 46"/>
                    <a:gd name="T76" fmla="*/ 22 w 46"/>
                    <a:gd name="T77" fmla="*/ 33 h 46"/>
                    <a:gd name="T78" fmla="*/ 23 w 46"/>
                    <a:gd name="T79" fmla="*/ 29 h 46"/>
                    <a:gd name="T80" fmla="*/ 21 w 46"/>
                    <a:gd name="T81" fmla="*/ 28 h 46"/>
                    <a:gd name="T82" fmla="*/ 18 w 46"/>
                    <a:gd name="T83" fmla="*/ 26 h 46"/>
                    <a:gd name="T84" fmla="*/ 13 w 46"/>
                    <a:gd name="T85" fmla="*/ 24 h 46"/>
                    <a:gd name="T86" fmla="*/ 11 w 46"/>
                    <a:gd name="T87" fmla="*/ 20 h 46"/>
                    <a:gd name="T88" fmla="*/ 10 w 46"/>
                    <a:gd name="T89" fmla="*/ 20 h 46"/>
                    <a:gd name="T90" fmla="*/ 9 w 46"/>
                    <a:gd name="T91" fmla="*/ 21 h 46"/>
                    <a:gd name="T92" fmla="*/ 8 w 46"/>
                    <a:gd name="T93" fmla="*/ 17 h 46"/>
                    <a:gd name="T94" fmla="*/ 8 w 46"/>
                    <a:gd name="T95" fmla="*/ 13 h 46"/>
                    <a:gd name="T96" fmla="*/ 10 w 46"/>
                    <a:gd name="T97" fmla="*/ 9 h 46"/>
                    <a:gd name="T98" fmla="*/ 9 w 46"/>
                    <a:gd name="T99" fmla="*/ 6 h 46"/>
                    <a:gd name="T100" fmla="*/ 20 w 46"/>
                    <a:gd name="T101" fmla="*/ 1 h 46"/>
                    <a:gd name="T102" fmla="*/ 24 w 46"/>
                    <a:gd name="T103" fmla="*/ 0 h 46"/>
                    <a:gd name="T104" fmla="*/ 14 w 46"/>
                    <a:gd name="T105" fmla="*/ 1 h 46"/>
                    <a:gd name="T106" fmla="*/ 6 w 46"/>
                    <a:gd name="T107" fmla="*/ 6 h 46"/>
                    <a:gd name="T108" fmla="*/ 1 w 46"/>
                    <a:gd name="T109" fmla="*/ 14 h 46"/>
                    <a:gd name="T110" fmla="*/ 24 w 46"/>
                    <a:gd name="T111" fmla="*/ 29 h 46"/>
                    <a:gd name="T112" fmla="*/ 21 w 46"/>
                    <a:gd name="T113" fmla="*/ 25 h 46"/>
                    <a:gd name="T114" fmla="*/ 20 w 46"/>
                    <a:gd name="T115" fmla="*/ 23 h 46"/>
                    <a:gd name="T116" fmla="*/ 16 w 46"/>
                    <a:gd name="T117" fmla="*/ 24 h 46"/>
                    <a:gd name="T118" fmla="*/ 18 w 46"/>
                    <a:gd name="T119" fmla="*/ 19 h 46"/>
                    <a:gd name="T120" fmla="*/ 22 w 46"/>
                    <a:gd name="T121" fmla="*/ 19 h 46"/>
                    <a:gd name="T122" fmla="*/ 24 w 46"/>
                    <a:gd name="T123" fmla="*/ 19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46" h="46">
                      <a:moveTo>
                        <a:pt x="24" y="46"/>
                      </a:moveTo>
                      <a:cubicBezTo>
                        <a:pt x="25" y="46"/>
                        <a:pt x="27" y="45"/>
                        <a:pt x="28" y="45"/>
                      </a:cubicBezTo>
                      <a:cubicBezTo>
                        <a:pt x="29" y="45"/>
                        <a:pt x="29" y="45"/>
                        <a:pt x="30" y="45"/>
                      </a:cubicBezTo>
                      <a:cubicBezTo>
                        <a:pt x="30" y="44"/>
                        <a:pt x="31" y="44"/>
                        <a:pt x="31" y="44"/>
                      </a:cubicBezTo>
                      <a:cubicBezTo>
                        <a:pt x="32" y="44"/>
                        <a:pt x="32" y="44"/>
                        <a:pt x="33" y="43"/>
                      </a:cubicBezTo>
                      <a:cubicBezTo>
                        <a:pt x="33" y="43"/>
                        <a:pt x="34" y="43"/>
                        <a:pt x="34" y="43"/>
                      </a:cubicBezTo>
                      <a:cubicBezTo>
                        <a:pt x="36" y="42"/>
                        <a:pt x="37" y="41"/>
                        <a:pt x="38" y="40"/>
                      </a:cubicBezTo>
                      <a:cubicBezTo>
                        <a:pt x="38" y="40"/>
                        <a:pt x="39" y="39"/>
                        <a:pt x="39" y="39"/>
                      </a:cubicBezTo>
                      <a:cubicBezTo>
                        <a:pt x="39" y="39"/>
                        <a:pt x="39" y="39"/>
                        <a:pt x="40" y="38"/>
                      </a:cubicBezTo>
                      <a:cubicBezTo>
                        <a:pt x="40" y="38"/>
                        <a:pt x="40" y="37"/>
                        <a:pt x="41" y="37"/>
                      </a:cubicBezTo>
                      <a:cubicBezTo>
                        <a:pt x="41" y="36"/>
                        <a:pt x="42" y="36"/>
                        <a:pt x="42" y="35"/>
                      </a:cubicBezTo>
                      <a:cubicBezTo>
                        <a:pt x="42" y="35"/>
                        <a:pt x="43" y="34"/>
                        <a:pt x="43" y="34"/>
                      </a:cubicBezTo>
                      <a:cubicBezTo>
                        <a:pt x="43" y="34"/>
                        <a:pt x="43" y="34"/>
                        <a:pt x="43" y="33"/>
                      </a:cubicBezTo>
                      <a:cubicBezTo>
                        <a:pt x="43" y="33"/>
                        <a:pt x="43" y="33"/>
                        <a:pt x="43" y="33"/>
                      </a:cubicBezTo>
                      <a:cubicBezTo>
                        <a:pt x="44" y="32"/>
                        <a:pt x="44" y="32"/>
                        <a:pt x="44" y="32"/>
                      </a:cubicBezTo>
                      <a:cubicBezTo>
                        <a:pt x="44" y="31"/>
                        <a:pt x="44" y="31"/>
                        <a:pt x="44" y="31"/>
                      </a:cubicBezTo>
                      <a:cubicBezTo>
                        <a:pt x="45" y="30"/>
                        <a:pt x="45" y="29"/>
                        <a:pt x="45" y="28"/>
                      </a:cubicBezTo>
                      <a:cubicBezTo>
                        <a:pt x="45" y="28"/>
                        <a:pt x="45" y="28"/>
                        <a:pt x="45" y="27"/>
                      </a:cubicBezTo>
                      <a:cubicBezTo>
                        <a:pt x="45" y="27"/>
                        <a:pt x="45" y="27"/>
                        <a:pt x="45" y="26"/>
                      </a:cubicBezTo>
                      <a:cubicBezTo>
                        <a:pt x="45" y="26"/>
                        <a:pt x="46" y="25"/>
                        <a:pt x="46" y="25"/>
                      </a:cubicBezTo>
                      <a:cubicBezTo>
                        <a:pt x="46" y="24"/>
                        <a:pt x="46" y="23"/>
                        <a:pt x="46" y="23"/>
                      </a:cubicBezTo>
                      <a:cubicBezTo>
                        <a:pt x="46" y="22"/>
                        <a:pt x="46" y="21"/>
                        <a:pt x="46" y="20"/>
                      </a:cubicBezTo>
                      <a:cubicBezTo>
                        <a:pt x="46" y="20"/>
                        <a:pt x="46" y="20"/>
                        <a:pt x="45" y="19"/>
                      </a:cubicBezTo>
                      <a:cubicBezTo>
                        <a:pt x="45" y="19"/>
                        <a:pt x="45" y="18"/>
                        <a:pt x="45" y="18"/>
                      </a:cubicBezTo>
                      <a:cubicBezTo>
                        <a:pt x="45" y="18"/>
                        <a:pt x="45" y="17"/>
                        <a:pt x="45" y="17"/>
                      </a:cubicBezTo>
                      <a:cubicBezTo>
                        <a:pt x="45" y="16"/>
                        <a:pt x="45" y="15"/>
                        <a:pt x="44" y="15"/>
                      </a:cubicBezTo>
                      <a:cubicBezTo>
                        <a:pt x="44" y="15"/>
                        <a:pt x="44" y="14"/>
                        <a:pt x="44" y="14"/>
                      </a:cubicBezTo>
                      <a:cubicBezTo>
                        <a:pt x="44" y="14"/>
                        <a:pt x="44" y="13"/>
                        <a:pt x="43" y="13"/>
                      </a:cubicBezTo>
                      <a:cubicBezTo>
                        <a:pt x="43" y="13"/>
                        <a:pt x="43" y="12"/>
                        <a:pt x="43" y="12"/>
                      </a:cubicBezTo>
                      <a:cubicBezTo>
                        <a:pt x="43" y="12"/>
                        <a:pt x="43" y="12"/>
                        <a:pt x="43" y="11"/>
                      </a:cubicBezTo>
                      <a:cubicBezTo>
                        <a:pt x="42" y="10"/>
                        <a:pt x="41" y="9"/>
                        <a:pt x="41" y="8"/>
                      </a:cubicBezTo>
                      <a:cubicBezTo>
                        <a:pt x="40" y="8"/>
                        <a:pt x="40" y="8"/>
                        <a:pt x="40" y="7"/>
                      </a:cubicBezTo>
                      <a:cubicBezTo>
                        <a:pt x="39" y="7"/>
                        <a:pt x="39" y="7"/>
                        <a:pt x="39" y="6"/>
                      </a:cubicBezTo>
                      <a:cubicBezTo>
                        <a:pt x="39" y="6"/>
                        <a:pt x="38" y="6"/>
                        <a:pt x="38" y="6"/>
                      </a:cubicBezTo>
                      <a:cubicBezTo>
                        <a:pt x="38" y="5"/>
                        <a:pt x="37" y="5"/>
                        <a:pt x="36" y="4"/>
                      </a:cubicBezTo>
                      <a:cubicBezTo>
                        <a:pt x="36" y="4"/>
                        <a:pt x="35" y="3"/>
                        <a:pt x="34" y="3"/>
                      </a:cubicBezTo>
                      <a:cubicBezTo>
                        <a:pt x="34" y="2"/>
                        <a:pt x="33" y="2"/>
                        <a:pt x="33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2" y="2"/>
                        <a:pt x="32" y="2"/>
                        <a:pt x="32" y="2"/>
                      </a:cubicBezTo>
                      <a:cubicBezTo>
                        <a:pt x="32" y="2"/>
                        <a:pt x="32" y="2"/>
                        <a:pt x="32" y="2"/>
                      </a:cubicBezTo>
                      <a:cubicBezTo>
                        <a:pt x="32" y="1"/>
                        <a:pt x="31" y="1"/>
                        <a:pt x="31" y="1"/>
                      </a:cubicBezTo>
                      <a:cubicBezTo>
                        <a:pt x="31" y="1"/>
                        <a:pt x="31" y="1"/>
                        <a:pt x="31" y="1"/>
                      </a:cubicBezTo>
                      <a:cubicBezTo>
                        <a:pt x="31" y="1"/>
                        <a:pt x="30" y="1"/>
                        <a:pt x="30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29" y="1"/>
                        <a:pt x="29" y="0"/>
                        <a:pt x="28" y="0"/>
                      </a:cubicBezTo>
                      <a:cubicBezTo>
                        <a:pt x="28" y="0"/>
                        <a:pt x="27" y="0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6" y="0"/>
                        <a:pt x="25" y="0"/>
                        <a:pt x="24" y="0"/>
                      </a:cubicBez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25" y="1"/>
                        <a:pt x="26" y="1"/>
                        <a:pt x="27" y="1"/>
                      </a:cubicBezTo>
                      <a:cubicBezTo>
                        <a:pt x="27" y="1"/>
                        <a:pt x="27" y="1"/>
                        <a:pt x="27" y="1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5" y="2"/>
                        <a:pt x="25" y="2"/>
                      </a:cubicBezTo>
                      <a:cubicBezTo>
                        <a:pt x="25" y="2"/>
                        <a:pt x="25" y="2"/>
                        <a:pt x="25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7" y="2"/>
                        <a:pt x="27" y="2"/>
                        <a:pt x="27" y="2"/>
                      </a:cubicBezTo>
                      <a:cubicBezTo>
                        <a:pt x="27" y="2"/>
                        <a:pt x="27" y="2"/>
                        <a:pt x="27" y="2"/>
                      </a:cubicBezTo>
                      <a:cubicBezTo>
                        <a:pt x="27" y="2"/>
                        <a:pt x="28" y="1"/>
                        <a:pt x="28" y="1"/>
                      </a:cubicBezTo>
                      <a:cubicBezTo>
                        <a:pt x="28" y="1"/>
                        <a:pt x="28" y="2"/>
                        <a:pt x="28" y="2"/>
                      </a:cubicBezTo>
                      <a:cubicBezTo>
                        <a:pt x="28" y="2"/>
                        <a:pt x="28" y="2"/>
                        <a:pt x="28" y="2"/>
                      </a:cubicBezTo>
                      <a:cubicBezTo>
                        <a:pt x="28" y="2"/>
                        <a:pt x="29" y="2"/>
                        <a:pt x="29" y="2"/>
                      </a:cubicBezTo>
                      <a:cubicBezTo>
                        <a:pt x="29" y="2"/>
                        <a:pt x="29" y="2"/>
                        <a:pt x="29" y="2"/>
                      </a:cubicBezTo>
                      <a:cubicBezTo>
                        <a:pt x="29" y="2"/>
                        <a:pt x="30" y="2"/>
                        <a:pt x="30" y="2"/>
                      </a:cubicBezTo>
                      <a:cubicBezTo>
                        <a:pt x="30" y="2"/>
                        <a:pt x="31" y="2"/>
                        <a:pt x="31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1" y="3"/>
                        <a:pt x="32" y="3"/>
                        <a:pt x="32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3"/>
                        <a:pt x="30" y="3"/>
                        <a:pt x="30" y="3"/>
                      </a:cubicBezTo>
                      <a:cubicBezTo>
                        <a:pt x="30" y="3"/>
                        <a:pt x="30" y="3"/>
                        <a:pt x="30" y="3"/>
                      </a:cubicBezTo>
                      <a:cubicBezTo>
                        <a:pt x="30" y="3"/>
                        <a:pt x="30" y="3"/>
                        <a:pt x="30" y="3"/>
                      </a:cubicBezTo>
                      <a:cubicBezTo>
                        <a:pt x="29" y="3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7" y="4"/>
                        <a:pt x="27" y="4"/>
                      </a:cubicBezTo>
                      <a:cubicBezTo>
                        <a:pt x="27" y="4"/>
                        <a:pt x="27" y="4"/>
                        <a:pt x="26" y="5"/>
                      </a:cubicBezTo>
                      <a:cubicBezTo>
                        <a:pt x="26" y="5"/>
                        <a:pt x="26" y="5"/>
                        <a:pt x="25" y="5"/>
                      </a:cubicBezTo>
                      <a:cubicBezTo>
                        <a:pt x="25" y="5"/>
                        <a:pt x="25" y="6"/>
                        <a:pt x="25" y="6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5" y="7"/>
                        <a:pt x="26" y="6"/>
                        <a:pt x="26" y="6"/>
                      </a:cubicBezTo>
                      <a:cubicBezTo>
                        <a:pt x="26" y="6"/>
                        <a:pt x="26" y="7"/>
                        <a:pt x="27" y="7"/>
                      </a:cubicBezTo>
                      <a:cubicBezTo>
                        <a:pt x="27" y="7"/>
                        <a:pt x="27" y="7"/>
                        <a:pt x="28" y="7"/>
                      </a:cubicBezTo>
                      <a:cubicBezTo>
                        <a:pt x="28" y="7"/>
                        <a:pt x="28" y="7"/>
                        <a:pt x="28" y="7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9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9" y="9"/>
                        <a:pt x="29" y="9"/>
                        <a:pt x="29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30" y="8"/>
                        <a:pt x="31" y="7"/>
                        <a:pt x="31" y="6"/>
                      </a:cubicBezTo>
                      <a:cubicBezTo>
                        <a:pt x="31" y="6"/>
                        <a:pt x="31" y="6"/>
                        <a:pt x="31" y="5"/>
                      </a:cubicBezTo>
                      <a:cubicBezTo>
                        <a:pt x="31" y="5"/>
                        <a:pt x="32" y="5"/>
                        <a:pt x="32" y="5"/>
                      </a:cubicBezTo>
                      <a:cubicBezTo>
                        <a:pt x="32" y="5"/>
                        <a:pt x="32" y="5"/>
                        <a:pt x="32" y="5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32" y="4"/>
                        <a:pt x="32" y="4"/>
                        <a:pt x="33" y="4"/>
                      </a:cubicBezTo>
                      <a:cubicBezTo>
                        <a:pt x="33" y="4"/>
                        <a:pt x="33" y="4"/>
                        <a:pt x="33" y="4"/>
                      </a:cubicBezTo>
                      <a:cubicBezTo>
                        <a:pt x="33" y="4"/>
                        <a:pt x="34" y="4"/>
                        <a:pt x="34" y="4"/>
                      </a:cubicBezTo>
                      <a:cubicBezTo>
                        <a:pt x="34" y="4"/>
                        <a:pt x="34" y="5"/>
                        <a:pt x="34" y="5"/>
                      </a:cubicBezTo>
                      <a:cubicBezTo>
                        <a:pt x="34" y="5"/>
                        <a:pt x="35" y="5"/>
                        <a:pt x="35" y="5"/>
                      </a:cubicBezTo>
                      <a:cubicBezTo>
                        <a:pt x="35" y="5"/>
                        <a:pt x="34" y="5"/>
                        <a:pt x="34" y="5"/>
                      </a:cubicBezTo>
                      <a:cubicBezTo>
                        <a:pt x="34" y="5"/>
                        <a:pt x="34" y="5"/>
                        <a:pt x="34" y="5"/>
                      </a:cubicBezTo>
                      <a:cubicBezTo>
                        <a:pt x="34" y="6"/>
                        <a:pt x="35" y="6"/>
                        <a:pt x="35" y="6"/>
                      </a:cubicBezTo>
                      <a:cubicBezTo>
                        <a:pt x="35" y="6"/>
                        <a:pt x="35" y="6"/>
                        <a:pt x="35" y="6"/>
                      </a:cubicBezTo>
                      <a:cubicBezTo>
                        <a:pt x="36" y="6"/>
                        <a:pt x="36" y="5"/>
                        <a:pt x="36" y="5"/>
                      </a:cubicBezTo>
                      <a:cubicBezTo>
                        <a:pt x="36" y="6"/>
                        <a:pt x="36" y="6"/>
                        <a:pt x="37" y="6"/>
                      </a:cubicBezTo>
                      <a:cubicBezTo>
                        <a:pt x="37" y="6"/>
                        <a:pt x="37" y="6"/>
                        <a:pt x="37" y="6"/>
                      </a:cubicBezTo>
                      <a:cubicBezTo>
                        <a:pt x="37" y="6"/>
                        <a:pt x="37" y="7"/>
                        <a:pt x="37" y="7"/>
                      </a:cubicBezTo>
                      <a:cubicBezTo>
                        <a:pt x="37" y="7"/>
                        <a:pt x="37" y="7"/>
                        <a:pt x="37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9"/>
                        <a:pt x="38" y="9"/>
                        <a:pt x="38" y="9"/>
                      </a:cubicBezTo>
                      <a:cubicBezTo>
                        <a:pt x="37" y="9"/>
                        <a:pt x="37" y="9"/>
                        <a:pt x="37" y="10"/>
                      </a:cubicBezTo>
                      <a:cubicBezTo>
                        <a:pt x="37" y="10"/>
                        <a:pt x="38" y="10"/>
                        <a:pt x="38" y="10"/>
                      </a:cubicBezTo>
                      <a:cubicBezTo>
                        <a:pt x="38" y="10"/>
                        <a:pt x="38" y="10"/>
                        <a:pt x="38" y="10"/>
                      </a:cubicBezTo>
                      <a:cubicBezTo>
                        <a:pt x="38" y="11"/>
                        <a:pt x="38" y="11"/>
                        <a:pt x="38" y="11"/>
                      </a:cubicBezTo>
                      <a:cubicBezTo>
                        <a:pt x="38" y="11"/>
                        <a:pt x="38" y="11"/>
                        <a:pt x="37" y="11"/>
                      </a:cubicBezTo>
                      <a:cubicBezTo>
                        <a:pt x="37" y="11"/>
                        <a:pt x="37" y="11"/>
                        <a:pt x="37" y="11"/>
                      </a:cubicBezTo>
                      <a:cubicBezTo>
                        <a:pt x="37" y="11"/>
                        <a:pt x="37" y="11"/>
                        <a:pt x="37" y="11"/>
                      </a:cubicBezTo>
                      <a:cubicBezTo>
                        <a:pt x="36" y="11"/>
                        <a:pt x="36" y="11"/>
                        <a:pt x="36" y="11"/>
                      </a:cubicBezTo>
                      <a:cubicBezTo>
                        <a:pt x="36" y="10"/>
                        <a:pt x="36" y="10"/>
                        <a:pt x="37" y="9"/>
                      </a:cubicBezTo>
                      <a:cubicBezTo>
                        <a:pt x="37" y="9"/>
                        <a:pt x="37" y="9"/>
                        <a:pt x="37" y="9"/>
                      </a:cubicBezTo>
                      <a:cubicBezTo>
                        <a:pt x="37" y="9"/>
                        <a:pt x="37" y="9"/>
                        <a:pt x="36" y="9"/>
                      </a:cubicBezTo>
                      <a:cubicBezTo>
                        <a:pt x="36" y="9"/>
                        <a:pt x="36" y="9"/>
                        <a:pt x="36" y="9"/>
                      </a:cubicBezTo>
                      <a:cubicBezTo>
                        <a:pt x="35" y="10"/>
                        <a:pt x="35" y="9"/>
                        <a:pt x="34" y="10"/>
                      </a:cubicBezTo>
                      <a:cubicBezTo>
                        <a:pt x="34" y="10"/>
                        <a:pt x="35" y="10"/>
                        <a:pt x="35" y="10"/>
                      </a:cubicBezTo>
                      <a:cubicBezTo>
                        <a:pt x="35" y="10"/>
                        <a:pt x="34" y="10"/>
                        <a:pt x="34" y="10"/>
                      </a:cubicBezTo>
                      <a:cubicBezTo>
                        <a:pt x="34" y="10"/>
                        <a:pt x="34" y="10"/>
                        <a:pt x="34" y="10"/>
                      </a:cubicBezTo>
                      <a:cubicBezTo>
                        <a:pt x="34" y="9"/>
                        <a:pt x="34" y="9"/>
                        <a:pt x="33" y="9"/>
                      </a:cubicBezTo>
                      <a:cubicBezTo>
                        <a:pt x="33" y="10"/>
                        <a:pt x="33" y="10"/>
                        <a:pt x="33" y="10"/>
                      </a:cubicBezTo>
                      <a:cubicBezTo>
                        <a:pt x="33" y="10"/>
                        <a:pt x="34" y="10"/>
                        <a:pt x="34" y="10"/>
                      </a:cubicBezTo>
                      <a:cubicBezTo>
                        <a:pt x="34" y="10"/>
                        <a:pt x="33" y="11"/>
                        <a:pt x="33" y="11"/>
                      </a:cubicBezTo>
                      <a:cubicBezTo>
                        <a:pt x="33" y="11"/>
                        <a:pt x="33" y="11"/>
                        <a:pt x="34" y="11"/>
                      </a:cubicBezTo>
                      <a:cubicBezTo>
                        <a:pt x="34" y="11"/>
                        <a:pt x="34" y="11"/>
                        <a:pt x="34" y="11"/>
                      </a:cubicBezTo>
                      <a:cubicBezTo>
                        <a:pt x="34" y="11"/>
                        <a:pt x="34" y="11"/>
                        <a:pt x="34" y="11"/>
                      </a:cubicBezTo>
                      <a:cubicBezTo>
                        <a:pt x="34" y="11"/>
                        <a:pt x="35" y="11"/>
                        <a:pt x="35" y="11"/>
                      </a:cubicBezTo>
                      <a:cubicBezTo>
                        <a:pt x="35" y="11"/>
                        <a:pt x="35" y="12"/>
                        <a:pt x="34" y="12"/>
                      </a:cubicBezTo>
                      <a:cubicBezTo>
                        <a:pt x="34" y="12"/>
                        <a:pt x="33" y="12"/>
                        <a:pt x="33" y="12"/>
                      </a:cubicBezTo>
                      <a:cubicBezTo>
                        <a:pt x="33" y="12"/>
                        <a:pt x="32" y="13"/>
                        <a:pt x="32" y="12"/>
                      </a:cubicBezTo>
                      <a:cubicBezTo>
                        <a:pt x="32" y="12"/>
                        <a:pt x="32" y="12"/>
                        <a:pt x="33" y="12"/>
                      </a:cubicBezTo>
                      <a:cubicBezTo>
                        <a:pt x="32" y="12"/>
                        <a:pt x="32" y="12"/>
                        <a:pt x="31" y="12"/>
                      </a:cubicBezTo>
                      <a:cubicBezTo>
                        <a:pt x="31" y="12"/>
                        <a:pt x="30" y="12"/>
                        <a:pt x="30" y="13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0" y="13"/>
                        <a:pt x="30" y="13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7" y="15"/>
                        <a:pt x="27" y="16"/>
                        <a:pt x="27" y="16"/>
                      </a:cubicBezTo>
                      <a:cubicBezTo>
                        <a:pt x="26" y="16"/>
                        <a:pt x="26" y="17"/>
                        <a:pt x="26" y="17"/>
                      </a:cubicBezTo>
                      <a:cubicBezTo>
                        <a:pt x="26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4" y="17"/>
                        <a:pt x="24" y="18"/>
                        <a:pt x="24" y="18"/>
                      </a:cubicBezTo>
                      <a:cubicBezTo>
                        <a:pt x="24" y="28"/>
                        <a:pt x="24" y="28"/>
                        <a:pt x="24" y="28"/>
                      </a:cubicBezTo>
                      <a:cubicBezTo>
                        <a:pt x="24" y="28"/>
                        <a:pt x="24" y="28"/>
                        <a:pt x="25" y="28"/>
                      </a:cubicBezTo>
                      <a:cubicBezTo>
                        <a:pt x="25" y="28"/>
                        <a:pt x="25" y="28"/>
                        <a:pt x="25" y="27"/>
                      </a:cubicBezTo>
                      <a:cubicBezTo>
                        <a:pt x="25" y="27"/>
                        <a:pt x="25" y="27"/>
                        <a:pt x="26" y="27"/>
                      </a:cubicBezTo>
                      <a:cubicBezTo>
                        <a:pt x="26" y="27"/>
                        <a:pt x="26" y="27"/>
                        <a:pt x="26" y="27"/>
                      </a:cubicBezTo>
                      <a:cubicBezTo>
                        <a:pt x="26" y="27"/>
                        <a:pt x="26" y="27"/>
                        <a:pt x="27" y="27"/>
                      </a:cubicBezTo>
                      <a:cubicBezTo>
                        <a:pt x="27" y="27"/>
                        <a:pt x="26" y="27"/>
                        <a:pt x="26" y="27"/>
                      </a:cubicBezTo>
                      <a:cubicBezTo>
                        <a:pt x="27" y="28"/>
                        <a:pt x="27" y="27"/>
                        <a:pt x="27" y="27"/>
                      </a:cubicBezTo>
                      <a:cubicBezTo>
                        <a:pt x="27" y="27"/>
                        <a:pt x="28" y="27"/>
                        <a:pt x="28" y="27"/>
                      </a:cubicBezTo>
                      <a:cubicBezTo>
                        <a:pt x="28" y="27"/>
                        <a:pt x="28" y="28"/>
                        <a:pt x="28" y="28"/>
                      </a:cubicBezTo>
                      <a:cubicBezTo>
                        <a:pt x="28" y="28"/>
                        <a:pt x="29" y="28"/>
                        <a:pt x="29" y="28"/>
                      </a:cubicBezTo>
                      <a:cubicBezTo>
                        <a:pt x="29" y="28"/>
                        <a:pt x="29" y="28"/>
                        <a:pt x="29" y="28"/>
                      </a:cubicBezTo>
                      <a:cubicBezTo>
                        <a:pt x="30" y="28"/>
                        <a:pt x="30" y="28"/>
                        <a:pt x="30" y="28"/>
                      </a:cubicBezTo>
                      <a:cubicBezTo>
                        <a:pt x="30" y="27"/>
                        <a:pt x="31" y="28"/>
                        <a:pt x="31" y="28"/>
                      </a:cubicBezTo>
                      <a:cubicBezTo>
                        <a:pt x="31" y="28"/>
                        <a:pt x="31" y="28"/>
                        <a:pt x="31" y="28"/>
                      </a:cubicBezTo>
                      <a:cubicBezTo>
                        <a:pt x="31" y="28"/>
                        <a:pt x="31" y="28"/>
                        <a:pt x="31" y="28"/>
                      </a:cubicBezTo>
                      <a:cubicBezTo>
                        <a:pt x="31" y="28"/>
                        <a:pt x="31" y="28"/>
                        <a:pt x="31" y="28"/>
                      </a:cubicBezTo>
                      <a:cubicBezTo>
                        <a:pt x="31" y="29"/>
                        <a:pt x="32" y="29"/>
                        <a:pt x="32" y="29"/>
                      </a:cubicBezTo>
                      <a:cubicBezTo>
                        <a:pt x="32" y="29"/>
                        <a:pt x="32" y="29"/>
                        <a:pt x="32" y="29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4" y="30"/>
                        <a:pt x="35" y="30"/>
                        <a:pt x="35" y="30"/>
                      </a:cubicBezTo>
                      <a:cubicBezTo>
                        <a:pt x="35" y="30"/>
                        <a:pt x="36" y="31"/>
                        <a:pt x="36" y="31"/>
                      </a:cubicBezTo>
                      <a:cubicBezTo>
                        <a:pt x="36" y="31"/>
                        <a:pt x="36" y="31"/>
                        <a:pt x="36" y="31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3"/>
                      </a:cubicBezTo>
                      <a:cubicBezTo>
                        <a:pt x="37" y="33"/>
                        <a:pt x="37" y="33"/>
                        <a:pt x="37" y="33"/>
                      </a:cubicBezTo>
                      <a:cubicBezTo>
                        <a:pt x="37" y="33"/>
                        <a:pt x="37" y="33"/>
                        <a:pt x="37" y="33"/>
                      </a:cubicBezTo>
                      <a:cubicBezTo>
                        <a:pt x="37" y="33"/>
                        <a:pt x="38" y="33"/>
                        <a:pt x="38" y="33"/>
                      </a:cubicBezTo>
                      <a:cubicBezTo>
                        <a:pt x="38" y="33"/>
                        <a:pt x="38" y="33"/>
                        <a:pt x="38" y="33"/>
                      </a:cubicBezTo>
                      <a:cubicBezTo>
                        <a:pt x="38" y="33"/>
                        <a:pt x="39" y="34"/>
                        <a:pt x="39" y="34"/>
                      </a:cubicBezTo>
                      <a:cubicBezTo>
                        <a:pt x="39" y="34"/>
                        <a:pt x="39" y="34"/>
                        <a:pt x="39" y="34"/>
                      </a:cubicBezTo>
                      <a:cubicBezTo>
                        <a:pt x="39" y="34"/>
                        <a:pt x="40" y="34"/>
                        <a:pt x="40" y="34"/>
                      </a:cubicBezTo>
                      <a:cubicBezTo>
                        <a:pt x="40" y="34"/>
                        <a:pt x="40" y="34"/>
                        <a:pt x="40" y="34"/>
                      </a:cubicBezTo>
                      <a:cubicBezTo>
                        <a:pt x="41" y="34"/>
                        <a:pt x="41" y="34"/>
                        <a:pt x="41" y="34"/>
                      </a:cubicBezTo>
                      <a:cubicBezTo>
                        <a:pt x="38" y="39"/>
                        <a:pt x="33" y="43"/>
                        <a:pt x="28" y="44"/>
                      </a:cubicBezTo>
                      <a:cubicBezTo>
                        <a:pt x="28" y="44"/>
                        <a:pt x="28" y="44"/>
                        <a:pt x="28" y="43"/>
                      </a:cubicBezTo>
                      <a:cubicBezTo>
                        <a:pt x="28" y="43"/>
                        <a:pt x="28" y="42"/>
                        <a:pt x="28" y="42"/>
                      </a:cubicBezTo>
                      <a:cubicBezTo>
                        <a:pt x="28" y="42"/>
                        <a:pt x="27" y="41"/>
                        <a:pt x="27" y="41"/>
                      </a:cubicBezTo>
                      <a:cubicBezTo>
                        <a:pt x="27" y="41"/>
                        <a:pt x="27" y="40"/>
                        <a:pt x="26" y="40"/>
                      </a:cubicBezTo>
                      <a:cubicBezTo>
                        <a:pt x="26" y="40"/>
                        <a:pt x="26" y="40"/>
                        <a:pt x="26" y="40"/>
                      </a:cubicBezTo>
                      <a:cubicBezTo>
                        <a:pt x="25" y="40"/>
                        <a:pt x="25" y="39"/>
                        <a:pt x="25" y="39"/>
                      </a:cubicBezTo>
                      <a:cubicBezTo>
                        <a:pt x="24" y="39"/>
                        <a:pt x="24" y="39"/>
                        <a:pt x="24" y="39"/>
                      </a:cubicBezTo>
                      <a:cubicBezTo>
                        <a:pt x="24" y="39"/>
                        <a:pt x="24" y="38"/>
                        <a:pt x="24" y="38"/>
                      </a:cubicBezTo>
                      <a:lnTo>
                        <a:pt x="24" y="46"/>
                      </a:lnTo>
                      <a:close/>
                      <a:moveTo>
                        <a:pt x="0" y="18"/>
                      </a:moveTo>
                      <a:cubicBezTo>
                        <a:pt x="0" y="18"/>
                        <a:pt x="0" y="19"/>
                        <a:pt x="0" y="19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1"/>
                        <a:pt x="0" y="22"/>
                        <a:pt x="0" y="23"/>
                      </a:cubicBezTo>
                      <a:cubicBezTo>
                        <a:pt x="0" y="23"/>
                        <a:pt x="0" y="24"/>
                        <a:pt x="0" y="25"/>
                      </a:cubicBezTo>
                      <a:cubicBezTo>
                        <a:pt x="0" y="25"/>
                        <a:pt x="0" y="26"/>
                        <a:pt x="0" y="26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9"/>
                        <a:pt x="1" y="30"/>
                        <a:pt x="1" y="31"/>
                      </a:cubicBezTo>
                      <a:cubicBezTo>
                        <a:pt x="1" y="31"/>
                        <a:pt x="1" y="31"/>
                        <a:pt x="1" y="32"/>
                      </a:cubicBezTo>
                      <a:cubicBezTo>
                        <a:pt x="1" y="32"/>
                        <a:pt x="2" y="32"/>
                        <a:pt x="2" y="33"/>
                      </a:cubicBezTo>
                      <a:cubicBezTo>
                        <a:pt x="2" y="33"/>
                        <a:pt x="2" y="33"/>
                        <a:pt x="2" y="33"/>
                      </a:cubicBezTo>
                      <a:cubicBezTo>
                        <a:pt x="2" y="34"/>
                        <a:pt x="2" y="34"/>
                        <a:pt x="3" y="34"/>
                      </a:cubicBezTo>
                      <a:cubicBezTo>
                        <a:pt x="3" y="35"/>
                        <a:pt x="4" y="36"/>
                        <a:pt x="4" y="37"/>
                      </a:cubicBezTo>
                      <a:cubicBezTo>
                        <a:pt x="5" y="37"/>
                        <a:pt x="5" y="38"/>
                        <a:pt x="6" y="38"/>
                      </a:cubicBezTo>
                      <a:cubicBezTo>
                        <a:pt x="6" y="39"/>
                        <a:pt x="6" y="39"/>
                        <a:pt x="6" y="39"/>
                      </a:cubicBezTo>
                      <a:cubicBezTo>
                        <a:pt x="7" y="39"/>
                        <a:pt x="7" y="40"/>
                        <a:pt x="7" y="40"/>
                      </a:cubicBezTo>
                      <a:cubicBezTo>
                        <a:pt x="8" y="41"/>
                        <a:pt x="10" y="42"/>
                        <a:pt x="11" y="43"/>
                      </a:cubicBezTo>
                      <a:cubicBezTo>
                        <a:pt x="11" y="43"/>
                        <a:pt x="12" y="43"/>
                        <a:pt x="12" y="43"/>
                      </a:cubicBezTo>
                      <a:cubicBezTo>
                        <a:pt x="13" y="44"/>
                        <a:pt x="13" y="44"/>
                        <a:pt x="14" y="44"/>
                      </a:cubicBezTo>
                      <a:cubicBezTo>
                        <a:pt x="14" y="44"/>
                        <a:pt x="15" y="44"/>
                        <a:pt x="15" y="45"/>
                      </a:cubicBezTo>
                      <a:cubicBezTo>
                        <a:pt x="18" y="45"/>
                        <a:pt x="20" y="46"/>
                        <a:pt x="23" y="46"/>
                      </a:cubicBezTo>
                      <a:cubicBezTo>
                        <a:pt x="23" y="46"/>
                        <a:pt x="24" y="46"/>
                        <a:pt x="24" y="46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4" y="38"/>
                        <a:pt x="24" y="38"/>
                        <a:pt x="24" y="38"/>
                      </a:cubicBezTo>
                      <a:cubicBezTo>
                        <a:pt x="24" y="37"/>
                        <a:pt x="23" y="37"/>
                        <a:pt x="23" y="36"/>
                      </a:cubicBezTo>
                      <a:cubicBezTo>
                        <a:pt x="23" y="36"/>
                        <a:pt x="23" y="36"/>
                        <a:pt x="23" y="36"/>
                      </a:cubicBezTo>
                      <a:cubicBezTo>
                        <a:pt x="22" y="36"/>
                        <a:pt x="22" y="35"/>
                        <a:pt x="22" y="35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cubicBezTo>
                        <a:pt x="22" y="34"/>
                        <a:pt x="22" y="34"/>
                        <a:pt x="22" y="34"/>
                      </a:cubicBezTo>
                      <a:cubicBezTo>
                        <a:pt x="22" y="34"/>
                        <a:pt x="22" y="34"/>
                        <a:pt x="22" y="33"/>
                      </a:cubicBezTo>
                      <a:cubicBezTo>
                        <a:pt x="22" y="33"/>
                        <a:pt x="22" y="33"/>
                        <a:pt x="22" y="33"/>
                      </a:cubicBezTo>
                      <a:cubicBezTo>
                        <a:pt x="22" y="32"/>
                        <a:pt x="22" y="32"/>
                        <a:pt x="22" y="32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3" y="32"/>
                        <a:pt x="23" y="32"/>
                        <a:pt x="23" y="31"/>
                      </a:cubicBezTo>
                      <a:cubicBezTo>
                        <a:pt x="23" y="31"/>
                        <a:pt x="24" y="31"/>
                        <a:pt x="24" y="31"/>
                      </a:cubicBezTo>
                      <a:cubicBezTo>
                        <a:pt x="24" y="31"/>
                        <a:pt x="24" y="30"/>
                        <a:pt x="24" y="30"/>
                      </a:cubicBezTo>
                      <a:cubicBezTo>
                        <a:pt x="24" y="29"/>
                        <a:pt x="23" y="29"/>
                        <a:pt x="23" y="29"/>
                      </a:cubicBezTo>
                      <a:cubicBezTo>
                        <a:pt x="23" y="29"/>
                        <a:pt x="23" y="28"/>
                        <a:pt x="23" y="28"/>
                      </a:cubicBezTo>
                      <a:cubicBezTo>
                        <a:pt x="23" y="28"/>
                        <a:pt x="23" y="29"/>
                        <a:pt x="23" y="29"/>
                      </a:cubicBezTo>
                      <a:cubicBezTo>
                        <a:pt x="22" y="29"/>
                        <a:pt x="22" y="29"/>
                        <a:pt x="22" y="29"/>
                      </a:cubicBezTo>
                      <a:cubicBezTo>
                        <a:pt x="22" y="29"/>
                        <a:pt x="22" y="29"/>
                        <a:pt x="22" y="29"/>
                      </a:cubicBezTo>
                      <a:cubicBezTo>
                        <a:pt x="21" y="29"/>
                        <a:pt x="21" y="29"/>
                        <a:pt x="21" y="29"/>
                      </a:cubicBezTo>
                      <a:cubicBezTo>
                        <a:pt x="21" y="29"/>
                        <a:pt x="21" y="28"/>
                        <a:pt x="21" y="28"/>
                      </a:cubicBezTo>
                      <a:cubicBezTo>
                        <a:pt x="20" y="28"/>
                        <a:pt x="20" y="28"/>
                        <a:pt x="20" y="28"/>
                      </a:cubicBezTo>
                      <a:cubicBezTo>
                        <a:pt x="20" y="28"/>
                        <a:pt x="20" y="28"/>
                        <a:pt x="20" y="27"/>
                      </a:cubicBezTo>
                      <a:cubicBezTo>
                        <a:pt x="20" y="27"/>
                        <a:pt x="20" y="27"/>
                        <a:pt x="19" y="26"/>
                      </a:cubicBezTo>
                      <a:cubicBezTo>
                        <a:pt x="19" y="26"/>
                        <a:pt x="19" y="26"/>
                        <a:pt x="18" y="26"/>
                      </a:cubicBezTo>
                      <a:cubicBezTo>
                        <a:pt x="18" y="26"/>
                        <a:pt x="18" y="26"/>
                        <a:pt x="18" y="26"/>
                      </a:cubicBezTo>
                      <a:cubicBezTo>
                        <a:pt x="18" y="26"/>
                        <a:pt x="18" y="26"/>
                        <a:pt x="18" y="26"/>
                      </a:cubicBezTo>
                      <a:cubicBezTo>
                        <a:pt x="17" y="26"/>
                        <a:pt x="17" y="25"/>
                        <a:pt x="16" y="25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5" y="25"/>
                        <a:pt x="15" y="25"/>
                        <a:pt x="15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2" y="24"/>
                        <a:pt x="12" y="24"/>
                      </a:cubicBezTo>
                      <a:cubicBezTo>
                        <a:pt x="12" y="24"/>
                        <a:pt x="12" y="23"/>
                        <a:pt x="12" y="23"/>
                      </a:cubicBezTo>
                      <a:cubicBezTo>
                        <a:pt x="12" y="23"/>
                        <a:pt x="12" y="23"/>
                        <a:pt x="12" y="23"/>
                      </a:cubicBezTo>
                      <a:cubicBezTo>
                        <a:pt x="12" y="22"/>
                        <a:pt x="12" y="22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cubicBezTo>
                        <a:pt x="11" y="20"/>
                        <a:pt x="10" y="20"/>
                        <a:pt x="10" y="20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9"/>
                        <a:pt x="10" y="19"/>
                        <a:pt x="10" y="18"/>
                      </a:cubicBezTo>
                      <a:cubicBezTo>
                        <a:pt x="10" y="18"/>
                        <a:pt x="9" y="18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0" y="19"/>
                        <a:pt x="9" y="20"/>
                        <a:pt x="10" y="20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2"/>
                        <a:pt x="10" y="22"/>
                      </a:cubicBezTo>
                      <a:cubicBezTo>
                        <a:pt x="10" y="22"/>
                        <a:pt x="10" y="22"/>
                        <a:pt x="10" y="21"/>
                      </a:cubicBezTo>
                      <a:cubicBezTo>
                        <a:pt x="10" y="21"/>
                        <a:pt x="9" y="21"/>
                        <a:pt x="9" y="21"/>
                      </a:cubicBezTo>
                      <a:cubicBezTo>
                        <a:pt x="9" y="21"/>
                        <a:pt x="10" y="21"/>
                        <a:pt x="9" y="21"/>
                      </a:cubicBezTo>
                      <a:cubicBezTo>
                        <a:pt x="9" y="20"/>
                        <a:pt x="9" y="20"/>
                        <a:pt x="9" y="20"/>
                      </a:cubicBezTo>
                      <a:cubicBezTo>
                        <a:pt x="9" y="20"/>
                        <a:pt x="9" y="20"/>
                        <a:pt x="9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8" y="19"/>
                        <a:pt x="8" y="18"/>
                        <a:pt x="8" y="18"/>
                      </a:cubicBezTo>
                      <a:cubicBezTo>
                        <a:pt x="8" y="18"/>
                        <a:pt x="8" y="17"/>
                        <a:pt x="8" y="17"/>
                      </a:cubicBezTo>
                      <a:cubicBezTo>
                        <a:pt x="8" y="17"/>
                        <a:pt x="8" y="17"/>
                        <a:pt x="8" y="17"/>
                      </a:cubicBezTo>
                      <a:cubicBezTo>
                        <a:pt x="8" y="17"/>
                        <a:pt x="8" y="17"/>
                        <a:pt x="7" y="17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7" y="16"/>
                        <a:pt x="7" y="15"/>
                        <a:pt x="7" y="15"/>
                      </a:cubicBezTo>
                      <a:cubicBezTo>
                        <a:pt x="7" y="15"/>
                        <a:pt x="7" y="14"/>
                        <a:pt x="7" y="14"/>
                      </a:cubicBezTo>
                      <a:cubicBezTo>
                        <a:pt x="7" y="14"/>
                        <a:pt x="8" y="14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3"/>
                        <a:pt x="8" y="12"/>
                        <a:pt x="9" y="12"/>
                      </a:cubicBezTo>
                      <a:cubicBezTo>
                        <a:pt x="9" y="12"/>
                        <a:pt x="9" y="11"/>
                        <a:pt x="9" y="11"/>
                      </a:cubicBezTo>
                      <a:cubicBezTo>
                        <a:pt x="10" y="11"/>
                        <a:pt x="10" y="10"/>
                        <a:pt x="10" y="10"/>
                      </a:cubicBezTo>
                      <a:cubicBezTo>
                        <a:pt x="10" y="10"/>
                        <a:pt x="9" y="10"/>
                        <a:pt x="9" y="9"/>
                      </a:cubicBezTo>
                      <a:cubicBezTo>
                        <a:pt x="9" y="9"/>
                        <a:pt x="10" y="9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8"/>
                        <a:pt x="10" y="8"/>
                        <a:pt x="10" y="7"/>
                      </a:cubicBezTo>
                      <a:cubicBezTo>
                        <a:pt x="10" y="7"/>
                        <a:pt x="9" y="8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12" y="3"/>
                        <a:pt x="15" y="2"/>
                        <a:pt x="19" y="1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9" y="1"/>
                        <a:pt x="19" y="1"/>
                        <a:pt x="20" y="1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21" y="1"/>
                        <a:pt x="21" y="2"/>
                        <a:pt x="22" y="2"/>
                      </a:cubicBezTo>
                      <a:cubicBezTo>
                        <a:pt x="22" y="2"/>
                        <a:pt x="22" y="1"/>
                        <a:pt x="22" y="1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22" y="1"/>
                        <a:pt x="22" y="1"/>
                        <a:pt x="23" y="1"/>
                      </a:cubicBezTo>
                      <a:cubicBezTo>
                        <a:pt x="23" y="1"/>
                        <a:pt x="24" y="1"/>
                        <a:pt x="24" y="1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4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0" y="0"/>
                        <a:pt x="17" y="0"/>
                        <a:pt x="15" y="1"/>
                      </a:cubicBezTo>
                      <a:cubicBezTo>
                        <a:pt x="15" y="1"/>
                        <a:pt x="14" y="1"/>
                        <a:pt x="14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4" y="1"/>
                        <a:pt x="13" y="2"/>
                        <a:pt x="13" y="2"/>
                      </a:cubicBezTo>
                      <a:cubicBezTo>
                        <a:pt x="13" y="2"/>
                        <a:pt x="12" y="2"/>
                        <a:pt x="12" y="2"/>
                      </a:cubicBezTo>
                      <a:cubicBezTo>
                        <a:pt x="12" y="2"/>
                        <a:pt x="11" y="2"/>
                        <a:pt x="11" y="3"/>
                      </a:cubicBezTo>
                      <a:cubicBezTo>
                        <a:pt x="10" y="3"/>
                        <a:pt x="9" y="4"/>
                        <a:pt x="7" y="5"/>
                      </a:cubicBezTo>
                      <a:cubicBezTo>
                        <a:pt x="7" y="5"/>
                        <a:pt x="7" y="5"/>
                        <a:pt x="7" y="6"/>
                      </a:cubicBezTo>
                      <a:cubicBezTo>
                        <a:pt x="7" y="6"/>
                        <a:pt x="7" y="6"/>
                        <a:pt x="6" y="6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5" y="8"/>
                        <a:pt x="5" y="8"/>
                        <a:pt x="4" y="8"/>
                      </a:cubicBezTo>
                      <a:cubicBezTo>
                        <a:pt x="4" y="9"/>
                        <a:pt x="3" y="10"/>
                        <a:pt x="3" y="11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2" y="12"/>
                        <a:pt x="2" y="13"/>
                        <a:pt x="2" y="13"/>
                      </a:cubicBezTo>
                      <a:cubicBezTo>
                        <a:pt x="2" y="13"/>
                        <a:pt x="1" y="14"/>
                        <a:pt x="1" y="14"/>
                      </a:cubicBezTo>
                      <a:cubicBezTo>
                        <a:pt x="1" y="14"/>
                        <a:pt x="1" y="15"/>
                        <a:pt x="1" y="15"/>
                      </a:cubicBezTo>
                      <a:cubicBezTo>
                        <a:pt x="1" y="15"/>
                        <a:pt x="0" y="16"/>
                        <a:pt x="0" y="17"/>
                      </a:cubicBezTo>
                      <a:cubicBezTo>
                        <a:pt x="0" y="17"/>
                        <a:pt x="0" y="18"/>
                        <a:pt x="0" y="18"/>
                      </a:cubicBezTo>
                      <a:close/>
                      <a:moveTo>
                        <a:pt x="24" y="18"/>
                      </a:moveTo>
                      <a:cubicBezTo>
                        <a:pt x="24" y="28"/>
                        <a:pt x="24" y="28"/>
                        <a:pt x="24" y="28"/>
                      </a:cubicBezTo>
                      <a:cubicBezTo>
                        <a:pt x="24" y="29"/>
                        <a:pt x="24" y="29"/>
                        <a:pt x="24" y="29"/>
                      </a:cubicBezTo>
                      <a:cubicBezTo>
                        <a:pt x="24" y="29"/>
                        <a:pt x="24" y="28"/>
                        <a:pt x="23" y="28"/>
                      </a:cubicBezTo>
                      <a:cubicBezTo>
                        <a:pt x="23" y="28"/>
                        <a:pt x="23" y="28"/>
                        <a:pt x="22" y="28"/>
                      </a:cubicBezTo>
                      <a:cubicBezTo>
                        <a:pt x="22" y="28"/>
                        <a:pt x="21" y="28"/>
                        <a:pt x="21" y="27"/>
                      </a:cubicBezTo>
                      <a:cubicBezTo>
                        <a:pt x="21" y="27"/>
                        <a:pt x="21" y="27"/>
                        <a:pt x="21" y="26"/>
                      </a:cubicBezTo>
                      <a:cubicBezTo>
                        <a:pt x="21" y="26"/>
                        <a:pt x="21" y="26"/>
                        <a:pt x="21" y="26"/>
                      </a:cubicBezTo>
                      <a:cubicBezTo>
                        <a:pt x="21" y="25"/>
                        <a:pt x="21" y="25"/>
                        <a:pt x="21" y="25"/>
                      </a:cubicBezTo>
                      <a:cubicBezTo>
                        <a:pt x="20" y="25"/>
                        <a:pt x="20" y="25"/>
                        <a:pt x="19" y="25"/>
                      </a:cubicBezTo>
                      <a:cubicBezTo>
                        <a:pt x="19" y="25"/>
                        <a:pt x="19" y="25"/>
                        <a:pt x="19" y="25"/>
                      </a:cubicBezTo>
                      <a:cubicBezTo>
                        <a:pt x="19" y="25"/>
                        <a:pt x="19" y="24"/>
                        <a:pt x="19" y="24"/>
                      </a:cubicBezTo>
                      <a:cubicBezTo>
                        <a:pt x="19" y="24"/>
                        <a:pt x="20" y="24"/>
                        <a:pt x="20" y="24"/>
                      </a:cubicBezTo>
                      <a:cubicBezTo>
                        <a:pt x="20" y="24"/>
                        <a:pt x="20" y="24"/>
                        <a:pt x="20" y="23"/>
                      </a:cubicBezTo>
                      <a:cubicBezTo>
                        <a:pt x="20" y="23"/>
                        <a:pt x="20" y="23"/>
                        <a:pt x="20" y="23"/>
                      </a:cubicBezTo>
                      <a:cubicBezTo>
                        <a:pt x="20" y="23"/>
                        <a:pt x="20" y="23"/>
                        <a:pt x="20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8" y="23"/>
                        <a:pt x="18" y="24"/>
                        <a:pt x="18" y="24"/>
                      </a:cubicBezTo>
                      <a:cubicBezTo>
                        <a:pt x="18" y="24"/>
                        <a:pt x="18" y="24"/>
                        <a:pt x="17" y="24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17" y="24"/>
                        <a:pt x="16" y="24"/>
                        <a:pt x="16" y="24"/>
                      </a:cubicBezTo>
                      <a:cubicBezTo>
                        <a:pt x="16" y="24"/>
                        <a:pt x="16" y="23"/>
                        <a:pt x="16" y="23"/>
                      </a:cubicBezTo>
                      <a:cubicBezTo>
                        <a:pt x="15" y="22"/>
                        <a:pt x="16" y="21"/>
                        <a:pt x="16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7" y="19"/>
                        <a:pt x="17" y="19"/>
                      </a:cubicBezTo>
                      <a:cubicBezTo>
                        <a:pt x="17" y="19"/>
                        <a:pt x="18" y="19"/>
                        <a:pt x="18" y="19"/>
                      </a:cubicBezTo>
                      <a:cubicBezTo>
                        <a:pt x="18" y="19"/>
                        <a:pt x="19" y="19"/>
                        <a:pt x="19" y="19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20" y="19"/>
                        <a:pt x="20" y="19"/>
                        <a:pt x="20" y="19"/>
                      </a:cubicBezTo>
                      <a:cubicBezTo>
                        <a:pt x="21" y="19"/>
                        <a:pt x="21" y="18"/>
                        <a:pt x="21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cubicBezTo>
                        <a:pt x="22" y="19"/>
                        <a:pt x="23" y="19"/>
                        <a:pt x="23" y="19"/>
                      </a:cubicBezTo>
                      <a:cubicBezTo>
                        <a:pt x="23" y="19"/>
                        <a:pt x="23" y="20"/>
                        <a:pt x="23" y="20"/>
                      </a:cubicBezTo>
                      <a:cubicBezTo>
                        <a:pt x="23" y="20"/>
                        <a:pt x="23" y="20"/>
                        <a:pt x="24" y="20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2" name="išḻïḋe"/>
                <p:cNvSpPr/>
                <p:nvPr/>
              </p:nvSpPr>
              <p:spPr bwMode="auto">
                <a:xfrm>
                  <a:off x="3152654" y="1776145"/>
                  <a:ext cx="113963" cy="185037"/>
                </a:xfrm>
                <a:custGeom>
                  <a:avLst/>
                  <a:gdLst>
                    <a:gd name="T0" fmla="*/ 0 w 26"/>
                    <a:gd name="T1" fmla="*/ 29 h 42"/>
                    <a:gd name="T2" fmla="*/ 0 w 26"/>
                    <a:gd name="T3" fmla="*/ 35 h 42"/>
                    <a:gd name="T4" fmla="*/ 8 w 26"/>
                    <a:gd name="T5" fmla="*/ 42 h 42"/>
                    <a:gd name="T6" fmla="*/ 18 w 26"/>
                    <a:gd name="T7" fmla="*/ 42 h 42"/>
                    <a:gd name="T8" fmla="*/ 26 w 26"/>
                    <a:gd name="T9" fmla="*/ 35 h 42"/>
                    <a:gd name="T10" fmla="*/ 26 w 26"/>
                    <a:gd name="T11" fmla="*/ 29 h 42"/>
                    <a:gd name="T12" fmla="*/ 17 w 26"/>
                    <a:gd name="T13" fmla="*/ 29 h 42"/>
                    <a:gd name="T14" fmla="*/ 17 w 26"/>
                    <a:gd name="T15" fmla="*/ 24 h 42"/>
                    <a:gd name="T16" fmla="*/ 26 w 26"/>
                    <a:gd name="T17" fmla="*/ 24 h 42"/>
                    <a:gd name="T18" fmla="*/ 26 w 26"/>
                    <a:gd name="T19" fmla="*/ 16 h 42"/>
                    <a:gd name="T20" fmla="*/ 17 w 26"/>
                    <a:gd name="T21" fmla="*/ 16 h 42"/>
                    <a:gd name="T22" fmla="*/ 17 w 26"/>
                    <a:gd name="T23" fmla="*/ 10 h 42"/>
                    <a:gd name="T24" fmla="*/ 26 w 26"/>
                    <a:gd name="T25" fmla="*/ 10 h 42"/>
                    <a:gd name="T26" fmla="*/ 26 w 26"/>
                    <a:gd name="T27" fmla="*/ 7 h 42"/>
                    <a:gd name="T28" fmla="*/ 18 w 26"/>
                    <a:gd name="T29" fmla="*/ 0 h 42"/>
                    <a:gd name="T30" fmla="*/ 8 w 26"/>
                    <a:gd name="T31" fmla="*/ 0 h 42"/>
                    <a:gd name="T32" fmla="*/ 0 w 26"/>
                    <a:gd name="T33" fmla="*/ 7 h 42"/>
                    <a:gd name="T34" fmla="*/ 0 w 26"/>
                    <a:gd name="T35" fmla="*/ 10 h 42"/>
                    <a:gd name="T36" fmla="*/ 9 w 26"/>
                    <a:gd name="T37" fmla="*/ 10 h 42"/>
                    <a:gd name="T38" fmla="*/ 9 w 26"/>
                    <a:gd name="T39" fmla="*/ 16 h 42"/>
                    <a:gd name="T40" fmla="*/ 0 w 26"/>
                    <a:gd name="T41" fmla="*/ 16 h 42"/>
                    <a:gd name="T42" fmla="*/ 0 w 26"/>
                    <a:gd name="T43" fmla="*/ 24 h 42"/>
                    <a:gd name="T44" fmla="*/ 9 w 26"/>
                    <a:gd name="T45" fmla="*/ 24 h 42"/>
                    <a:gd name="T46" fmla="*/ 9 w 26"/>
                    <a:gd name="T47" fmla="*/ 29 h 42"/>
                    <a:gd name="T48" fmla="*/ 0 w 26"/>
                    <a:gd name="T49" fmla="*/ 29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6" h="42">
                      <a:moveTo>
                        <a:pt x="0" y="29"/>
                      </a:move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0" y="39"/>
                        <a:pt x="4" y="42"/>
                        <a:pt x="8" y="42"/>
                      </a:cubicBezTo>
                      <a:cubicBezTo>
                        <a:pt x="18" y="42"/>
                        <a:pt x="18" y="42"/>
                        <a:pt x="18" y="42"/>
                      </a:cubicBezTo>
                      <a:cubicBezTo>
                        <a:pt x="22" y="42"/>
                        <a:pt x="26" y="39"/>
                        <a:pt x="26" y="35"/>
                      </a:cubicBezTo>
                      <a:cubicBezTo>
                        <a:pt x="26" y="29"/>
                        <a:pt x="26" y="29"/>
                        <a:pt x="26" y="29"/>
                      </a:cubicBezTo>
                      <a:cubicBezTo>
                        <a:pt x="17" y="29"/>
                        <a:pt x="17" y="29"/>
                        <a:pt x="17" y="29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26" y="24"/>
                        <a:pt x="26" y="24"/>
                        <a:pt x="26" y="24"/>
                      </a:cubicBezTo>
                      <a:cubicBezTo>
                        <a:pt x="26" y="16"/>
                        <a:pt x="26" y="16"/>
                        <a:pt x="26" y="16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6" y="7"/>
                        <a:pt x="26" y="7"/>
                        <a:pt x="26" y="7"/>
                      </a:cubicBezTo>
                      <a:cubicBezTo>
                        <a:pt x="26" y="3"/>
                        <a:pt x="22" y="0"/>
                        <a:pt x="1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3"/>
                        <a:pt x="0" y="7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9"/>
                        <a:pt x="9" y="29"/>
                        <a:pt x="9" y="29"/>
                      </a:cubicBezTo>
                      <a:lnTo>
                        <a:pt x="0" y="2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3" name="ïṧľîḋê"/>
                <p:cNvSpPr/>
                <p:nvPr/>
              </p:nvSpPr>
              <p:spPr bwMode="auto">
                <a:xfrm>
                  <a:off x="3120794" y="1944027"/>
                  <a:ext cx="177685" cy="113963"/>
                </a:xfrm>
                <a:custGeom>
                  <a:avLst/>
                  <a:gdLst>
                    <a:gd name="T0" fmla="*/ 0 w 40"/>
                    <a:gd name="T1" fmla="*/ 1 h 26"/>
                    <a:gd name="T2" fmla="*/ 13 w 40"/>
                    <a:gd name="T3" fmla="*/ 12 h 26"/>
                    <a:gd name="T4" fmla="*/ 17 w 40"/>
                    <a:gd name="T5" fmla="*/ 12 h 26"/>
                    <a:gd name="T6" fmla="*/ 17 w 40"/>
                    <a:gd name="T7" fmla="*/ 20 h 26"/>
                    <a:gd name="T8" fmla="*/ 12 w 40"/>
                    <a:gd name="T9" fmla="*/ 20 h 26"/>
                    <a:gd name="T10" fmla="*/ 12 w 40"/>
                    <a:gd name="T11" fmla="*/ 26 h 26"/>
                    <a:gd name="T12" fmla="*/ 28 w 40"/>
                    <a:gd name="T13" fmla="*/ 26 h 26"/>
                    <a:gd name="T14" fmla="*/ 28 w 40"/>
                    <a:gd name="T15" fmla="*/ 20 h 26"/>
                    <a:gd name="T16" fmla="*/ 23 w 40"/>
                    <a:gd name="T17" fmla="*/ 20 h 26"/>
                    <a:gd name="T18" fmla="*/ 23 w 40"/>
                    <a:gd name="T19" fmla="*/ 12 h 26"/>
                    <a:gd name="T20" fmla="*/ 27 w 40"/>
                    <a:gd name="T21" fmla="*/ 12 h 26"/>
                    <a:gd name="T22" fmla="*/ 40 w 40"/>
                    <a:gd name="T23" fmla="*/ 1 h 26"/>
                    <a:gd name="T24" fmla="*/ 35 w 40"/>
                    <a:gd name="T25" fmla="*/ 0 h 26"/>
                    <a:gd name="T26" fmla="*/ 27 w 40"/>
                    <a:gd name="T27" fmla="*/ 7 h 26"/>
                    <a:gd name="T28" fmla="*/ 13 w 40"/>
                    <a:gd name="T29" fmla="*/ 7 h 26"/>
                    <a:gd name="T30" fmla="*/ 5 w 40"/>
                    <a:gd name="T31" fmla="*/ 0 h 26"/>
                    <a:gd name="T32" fmla="*/ 0 w 40"/>
                    <a:gd name="T33" fmla="*/ 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0" h="26">
                      <a:moveTo>
                        <a:pt x="0" y="1"/>
                      </a:moveTo>
                      <a:cubicBezTo>
                        <a:pt x="1" y="7"/>
                        <a:pt x="7" y="12"/>
                        <a:pt x="13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2" y="20"/>
                        <a:pt x="12" y="20"/>
                        <a:pt x="12" y="20"/>
                      </a:cubicBezTo>
                      <a:cubicBezTo>
                        <a:pt x="12" y="26"/>
                        <a:pt x="12" y="26"/>
                        <a:pt x="12" y="26"/>
                      </a:cubicBezTo>
                      <a:cubicBezTo>
                        <a:pt x="28" y="26"/>
                        <a:pt x="28" y="26"/>
                        <a:pt x="28" y="26"/>
                      </a:cubicBezTo>
                      <a:cubicBezTo>
                        <a:pt x="28" y="20"/>
                        <a:pt x="28" y="20"/>
                        <a:pt x="28" y="20"/>
                      </a:cubicBezTo>
                      <a:cubicBezTo>
                        <a:pt x="23" y="20"/>
                        <a:pt x="23" y="20"/>
                        <a:pt x="23" y="20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7" y="12"/>
                        <a:pt x="27" y="12"/>
                        <a:pt x="27" y="12"/>
                      </a:cubicBezTo>
                      <a:cubicBezTo>
                        <a:pt x="33" y="12"/>
                        <a:pt x="39" y="6"/>
                        <a:pt x="40" y="1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4" y="3"/>
                        <a:pt x="31" y="7"/>
                        <a:pt x="27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0" y="7"/>
                        <a:pt x="6" y="4"/>
                        <a:pt x="5" y="0"/>
                      </a:cubicBez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4" name="îsḻïḓê"/>
                <p:cNvSpPr/>
                <p:nvPr/>
              </p:nvSpPr>
              <p:spPr bwMode="auto">
                <a:xfrm>
                  <a:off x="2949236" y="2720939"/>
                  <a:ext cx="159304" cy="251210"/>
                </a:xfrm>
                <a:custGeom>
                  <a:avLst/>
                  <a:gdLst>
                    <a:gd name="T0" fmla="*/ 130 w 130"/>
                    <a:gd name="T1" fmla="*/ 205 h 205"/>
                    <a:gd name="T2" fmla="*/ 115 w 130"/>
                    <a:gd name="T3" fmla="*/ 4 h 205"/>
                    <a:gd name="T4" fmla="*/ 101 w 130"/>
                    <a:gd name="T5" fmla="*/ 0 h 205"/>
                    <a:gd name="T6" fmla="*/ 115 w 130"/>
                    <a:gd name="T7" fmla="*/ 14 h 205"/>
                    <a:gd name="T8" fmla="*/ 115 w 130"/>
                    <a:gd name="T9" fmla="*/ 133 h 205"/>
                    <a:gd name="T10" fmla="*/ 101 w 130"/>
                    <a:gd name="T11" fmla="*/ 148 h 205"/>
                    <a:gd name="T12" fmla="*/ 115 w 130"/>
                    <a:gd name="T13" fmla="*/ 162 h 205"/>
                    <a:gd name="T14" fmla="*/ 101 w 130"/>
                    <a:gd name="T15" fmla="*/ 162 h 205"/>
                    <a:gd name="T16" fmla="*/ 115 w 130"/>
                    <a:gd name="T17" fmla="*/ 173 h 205"/>
                    <a:gd name="T18" fmla="*/ 115 w 130"/>
                    <a:gd name="T19" fmla="*/ 191 h 205"/>
                    <a:gd name="T20" fmla="*/ 101 w 130"/>
                    <a:gd name="T21" fmla="*/ 205 h 205"/>
                    <a:gd name="T22" fmla="*/ 90 w 130"/>
                    <a:gd name="T23" fmla="*/ 4 h 205"/>
                    <a:gd name="T24" fmla="*/ 65 w 130"/>
                    <a:gd name="T25" fmla="*/ 14 h 205"/>
                    <a:gd name="T26" fmla="*/ 101 w 130"/>
                    <a:gd name="T27" fmla="*/ 0 h 205"/>
                    <a:gd name="T28" fmla="*/ 90 w 130"/>
                    <a:gd name="T29" fmla="*/ 0 h 205"/>
                    <a:gd name="T30" fmla="*/ 101 w 130"/>
                    <a:gd name="T31" fmla="*/ 205 h 205"/>
                    <a:gd name="T32" fmla="*/ 90 w 130"/>
                    <a:gd name="T33" fmla="*/ 191 h 205"/>
                    <a:gd name="T34" fmla="*/ 101 w 130"/>
                    <a:gd name="T35" fmla="*/ 173 h 205"/>
                    <a:gd name="T36" fmla="*/ 90 w 130"/>
                    <a:gd name="T37" fmla="*/ 162 h 205"/>
                    <a:gd name="T38" fmla="*/ 101 w 130"/>
                    <a:gd name="T39" fmla="*/ 148 h 205"/>
                    <a:gd name="T40" fmla="*/ 65 w 130"/>
                    <a:gd name="T41" fmla="*/ 133 h 205"/>
                    <a:gd name="T42" fmla="*/ 76 w 130"/>
                    <a:gd name="T43" fmla="*/ 148 h 205"/>
                    <a:gd name="T44" fmla="*/ 76 w 130"/>
                    <a:gd name="T45" fmla="*/ 162 h 205"/>
                    <a:gd name="T46" fmla="*/ 65 w 130"/>
                    <a:gd name="T47" fmla="*/ 173 h 205"/>
                    <a:gd name="T48" fmla="*/ 76 w 130"/>
                    <a:gd name="T49" fmla="*/ 191 h 205"/>
                    <a:gd name="T50" fmla="*/ 65 w 130"/>
                    <a:gd name="T51" fmla="*/ 191 h 205"/>
                    <a:gd name="T52" fmla="*/ 65 w 130"/>
                    <a:gd name="T53" fmla="*/ 4 h 205"/>
                    <a:gd name="T54" fmla="*/ 25 w 130"/>
                    <a:gd name="T55" fmla="*/ 14 h 205"/>
                    <a:gd name="T56" fmla="*/ 65 w 130"/>
                    <a:gd name="T57" fmla="*/ 4 h 205"/>
                    <a:gd name="T58" fmla="*/ 25 w 130"/>
                    <a:gd name="T59" fmla="*/ 205 h 205"/>
                    <a:gd name="T60" fmla="*/ 65 w 130"/>
                    <a:gd name="T61" fmla="*/ 191 h 205"/>
                    <a:gd name="T62" fmla="*/ 50 w 130"/>
                    <a:gd name="T63" fmla="*/ 173 h 205"/>
                    <a:gd name="T64" fmla="*/ 65 w 130"/>
                    <a:gd name="T65" fmla="*/ 162 h 205"/>
                    <a:gd name="T66" fmla="*/ 50 w 130"/>
                    <a:gd name="T67" fmla="*/ 148 h 205"/>
                    <a:gd name="T68" fmla="*/ 65 w 130"/>
                    <a:gd name="T69" fmla="*/ 133 h 205"/>
                    <a:gd name="T70" fmla="*/ 25 w 130"/>
                    <a:gd name="T71" fmla="*/ 148 h 205"/>
                    <a:gd name="T72" fmla="*/ 40 w 130"/>
                    <a:gd name="T73" fmla="*/ 162 h 205"/>
                    <a:gd name="T74" fmla="*/ 25 w 130"/>
                    <a:gd name="T75" fmla="*/ 162 h 205"/>
                    <a:gd name="T76" fmla="*/ 40 w 130"/>
                    <a:gd name="T77" fmla="*/ 173 h 205"/>
                    <a:gd name="T78" fmla="*/ 40 w 130"/>
                    <a:gd name="T79" fmla="*/ 191 h 205"/>
                    <a:gd name="T80" fmla="*/ 25 w 130"/>
                    <a:gd name="T81" fmla="*/ 205 h 205"/>
                    <a:gd name="T82" fmla="*/ 0 w 130"/>
                    <a:gd name="T83" fmla="*/ 4 h 205"/>
                    <a:gd name="T84" fmla="*/ 25 w 130"/>
                    <a:gd name="T85" fmla="*/ 205 h 205"/>
                    <a:gd name="T86" fmla="*/ 14 w 130"/>
                    <a:gd name="T87" fmla="*/ 191 h 205"/>
                    <a:gd name="T88" fmla="*/ 25 w 130"/>
                    <a:gd name="T89" fmla="*/ 173 h 205"/>
                    <a:gd name="T90" fmla="*/ 14 w 130"/>
                    <a:gd name="T91" fmla="*/ 162 h 205"/>
                    <a:gd name="T92" fmla="*/ 25 w 130"/>
                    <a:gd name="T93" fmla="*/ 148 h 205"/>
                    <a:gd name="T94" fmla="*/ 14 w 130"/>
                    <a:gd name="T95" fmla="*/ 133 h 205"/>
                    <a:gd name="T96" fmla="*/ 25 w 130"/>
                    <a:gd name="T97" fmla="*/ 14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30" h="205">
                      <a:moveTo>
                        <a:pt x="101" y="205"/>
                      </a:moveTo>
                      <a:lnTo>
                        <a:pt x="130" y="205"/>
                      </a:lnTo>
                      <a:lnTo>
                        <a:pt x="130" y="4"/>
                      </a:lnTo>
                      <a:lnTo>
                        <a:pt x="115" y="4"/>
                      </a:lnTo>
                      <a:lnTo>
                        <a:pt x="115" y="0"/>
                      </a:lnTo>
                      <a:lnTo>
                        <a:pt x="101" y="0"/>
                      </a:lnTo>
                      <a:lnTo>
                        <a:pt x="101" y="14"/>
                      </a:lnTo>
                      <a:lnTo>
                        <a:pt x="115" y="14"/>
                      </a:lnTo>
                      <a:lnTo>
                        <a:pt x="115" y="133"/>
                      </a:lnTo>
                      <a:lnTo>
                        <a:pt x="115" y="133"/>
                      </a:lnTo>
                      <a:lnTo>
                        <a:pt x="101" y="133"/>
                      </a:lnTo>
                      <a:lnTo>
                        <a:pt x="101" y="148"/>
                      </a:lnTo>
                      <a:lnTo>
                        <a:pt x="115" y="148"/>
                      </a:lnTo>
                      <a:lnTo>
                        <a:pt x="115" y="162"/>
                      </a:lnTo>
                      <a:lnTo>
                        <a:pt x="115" y="162"/>
                      </a:lnTo>
                      <a:lnTo>
                        <a:pt x="101" y="162"/>
                      </a:lnTo>
                      <a:lnTo>
                        <a:pt x="101" y="173"/>
                      </a:lnTo>
                      <a:lnTo>
                        <a:pt x="115" y="173"/>
                      </a:lnTo>
                      <a:lnTo>
                        <a:pt x="115" y="191"/>
                      </a:lnTo>
                      <a:lnTo>
                        <a:pt x="115" y="191"/>
                      </a:lnTo>
                      <a:lnTo>
                        <a:pt x="101" y="191"/>
                      </a:lnTo>
                      <a:lnTo>
                        <a:pt x="101" y="205"/>
                      </a:lnTo>
                      <a:close/>
                      <a:moveTo>
                        <a:pt x="90" y="0"/>
                      </a:moveTo>
                      <a:lnTo>
                        <a:pt x="90" y="4"/>
                      </a:lnTo>
                      <a:lnTo>
                        <a:pt x="65" y="4"/>
                      </a:lnTo>
                      <a:lnTo>
                        <a:pt x="65" y="14"/>
                      </a:lnTo>
                      <a:lnTo>
                        <a:pt x="101" y="14"/>
                      </a:lnTo>
                      <a:lnTo>
                        <a:pt x="101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close/>
                      <a:moveTo>
                        <a:pt x="65" y="205"/>
                      </a:moveTo>
                      <a:lnTo>
                        <a:pt x="101" y="205"/>
                      </a:lnTo>
                      <a:lnTo>
                        <a:pt x="101" y="191"/>
                      </a:lnTo>
                      <a:lnTo>
                        <a:pt x="90" y="191"/>
                      </a:lnTo>
                      <a:lnTo>
                        <a:pt x="90" y="173"/>
                      </a:lnTo>
                      <a:lnTo>
                        <a:pt x="101" y="173"/>
                      </a:lnTo>
                      <a:lnTo>
                        <a:pt x="101" y="162"/>
                      </a:lnTo>
                      <a:lnTo>
                        <a:pt x="90" y="162"/>
                      </a:lnTo>
                      <a:lnTo>
                        <a:pt x="90" y="148"/>
                      </a:lnTo>
                      <a:lnTo>
                        <a:pt x="101" y="148"/>
                      </a:lnTo>
                      <a:lnTo>
                        <a:pt x="101" y="133"/>
                      </a:lnTo>
                      <a:lnTo>
                        <a:pt x="65" y="133"/>
                      </a:lnTo>
                      <a:lnTo>
                        <a:pt x="65" y="148"/>
                      </a:lnTo>
                      <a:lnTo>
                        <a:pt x="76" y="148"/>
                      </a:lnTo>
                      <a:lnTo>
                        <a:pt x="76" y="162"/>
                      </a:lnTo>
                      <a:lnTo>
                        <a:pt x="76" y="162"/>
                      </a:lnTo>
                      <a:lnTo>
                        <a:pt x="65" y="162"/>
                      </a:lnTo>
                      <a:lnTo>
                        <a:pt x="65" y="173"/>
                      </a:lnTo>
                      <a:lnTo>
                        <a:pt x="76" y="173"/>
                      </a:lnTo>
                      <a:lnTo>
                        <a:pt x="76" y="191"/>
                      </a:lnTo>
                      <a:lnTo>
                        <a:pt x="76" y="191"/>
                      </a:lnTo>
                      <a:lnTo>
                        <a:pt x="65" y="191"/>
                      </a:lnTo>
                      <a:lnTo>
                        <a:pt x="65" y="205"/>
                      </a:lnTo>
                      <a:close/>
                      <a:moveTo>
                        <a:pt x="65" y="4"/>
                      </a:moveTo>
                      <a:lnTo>
                        <a:pt x="25" y="4"/>
                      </a:lnTo>
                      <a:lnTo>
                        <a:pt x="25" y="14"/>
                      </a:lnTo>
                      <a:lnTo>
                        <a:pt x="65" y="14"/>
                      </a:lnTo>
                      <a:lnTo>
                        <a:pt x="65" y="4"/>
                      </a:lnTo>
                      <a:lnTo>
                        <a:pt x="65" y="4"/>
                      </a:lnTo>
                      <a:close/>
                      <a:moveTo>
                        <a:pt x="25" y="205"/>
                      </a:moveTo>
                      <a:lnTo>
                        <a:pt x="65" y="205"/>
                      </a:lnTo>
                      <a:lnTo>
                        <a:pt x="65" y="191"/>
                      </a:lnTo>
                      <a:lnTo>
                        <a:pt x="50" y="191"/>
                      </a:lnTo>
                      <a:lnTo>
                        <a:pt x="50" y="173"/>
                      </a:lnTo>
                      <a:lnTo>
                        <a:pt x="65" y="173"/>
                      </a:lnTo>
                      <a:lnTo>
                        <a:pt x="65" y="162"/>
                      </a:lnTo>
                      <a:lnTo>
                        <a:pt x="50" y="162"/>
                      </a:lnTo>
                      <a:lnTo>
                        <a:pt x="50" y="148"/>
                      </a:lnTo>
                      <a:lnTo>
                        <a:pt x="65" y="148"/>
                      </a:lnTo>
                      <a:lnTo>
                        <a:pt x="65" y="133"/>
                      </a:lnTo>
                      <a:lnTo>
                        <a:pt x="25" y="133"/>
                      </a:lnTo>
                      <a:lnTo>
                        <a:pt x="25" y="148"/>
                      </a:lnTo>
                      <a:lnTo>
                        <a:pt x="40" y="148"/>
                      </a:lnTo>
                      <a:lnTo>
                        <a:pt x="40" y="162"/>
                      </a:lnTo>
                      <a:lnTo>
                        <a:pt x="40" y="162"/>
                      </a:lnTo>
                      <a:lnTo>
                        <a:pt x="25" y="162"/>
                      </a:lnTo>
                      <a:lnTo>
                        <a:pt x="25" y="173"/>
                      </a:lnTo>
                      <a:lnTo>
                        <a:pt x="40" y="173"/>
                      </a:lnTo>
                      <a:lnTo>
                        <a:pt x="40" y="191"/>
                      </a:lnTo>
                      <a:lnTo>
                        <a:pt x="40" y="191"/>
                      </a:lnTo>
                      <a:lnTo>
                        <a:pt x="25" y="191"/>
                      </a:lnTo>
                      <a:lnTo>
                        <a:pt x="25" y="205"/>
                      </a:lnTo>
                      <a:close/>
                      <a:moveTo>
                        <a:pt x="25" y="4"/>
                      </a:moveTo>
                      <a:lnTo>
                        <a:pt x="0" y="4"/>
                      </a:lnTo>
                      <a:lnTo>
                        <a:pt x="0" y="205"/>
                      </a:lnTo>
                      <a:lnTo>
                        <a:pt x="25" y="205"/>
                      </a:lnTo>
                      <a:lnTo>
                        <a:pt x="25" y="191"/>
                      </a:lnTo>
                      <a:lnTo>
                        <a:pt x="14" y="191"/>
                      </a:lnTo>
                      <a:lnTo>
                        <a:pt x="14" y="173"/>
                      </a:lnTo>
                      <a:lnTo>
                        <a:pt x="25" y="173"/>
                      </a:lnTo>
                      <a:lnTo>
                        <a:pt x="25" y="162"/>
                      </a:lnTo>
                      <a:lnTo>
                        <a:pt x="14" y="162"/>
                      </a:lnTo>
                      <a:lnTo>
                        <a:pt x="14" y="148"/>
                      </a:lnTo>
                      <a:lnTo>
                        <a:pt x="25" y="148"/>
                      </a:lnTo>
                      <a:lnTo>
                        <a:pt x="25" y="133"/>
                      </a:lnTo>
                      <a:lnTo>
                        <a:pt x="14" y="133"/>
                      </a:lnTo>
                      <a:lnTo>
                        <a:pt x="14" y="14"/>
                      </a:lnTo>
                      <a:lnTo>
                        <a:pt x="25" y="14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5" name="iśḻíḓê"/>
                <p:cNvSpPr/>
                <p:nvPr/>
              </p:nvSpPr>
              <p:spPr bwMode="auto">
                <a:xfrm>
                  <a:off x="5708865" y="1497977"/>
                  <a:ext cx="145824" cy="145824"/>
                </a:xfrm>
                <a:custGeom>
                  <a:avLst/>
                  <a:gdLst>
                    <a:gd name="T0" fmla="*/ 16 w 33"/>
                    <a:gd name="T1" fmla="*/ 31 h 33"/>
                    <a:gd name="T2" fmla="*/ 19 w 33"/>
                    <a:gd name="T3" fmla="*/ 31 h 33"/>
                    <a:gd name="T4" fmla="*/ 20 w 33"/>
                    <a:gd name="T5" fmla="*/ 33 h 33"/>
                    <a:gd name="T6" fmla="*/ 26 w 33"/>
                    <a:gd name="T7" fmla="*/ 31 h 33"/>
                    <a:gd name="T8" fmla="*/ 25 w 33"/>
                    <a:gd name="T9" fmla="*/ 29 h 33"/>
                    <a:gd name="T10" fmla="*/ 28 w 33"/>
                    <a:gd name="T11" fmla="*/ 25 h 33"/>
                    <a:gd name="T12" fmla="*/ 30 w 33"/>
                    <a:gd name="T13" fmla="*/ 26 h 33"/>
                    <a:gd name="T14" fmla="*/ 33 w 33"/>
                    <a:gd name="T15" fmla="*/ 20 h 33"/>
                    <a:gd name="T16" fmla="*/ 30 w 33"/>
                    <a:gd name="T17" fmla="*/ 19 h 33"/>
                    <a:gd name="T18" fmla="*/ 30 w 33"/>
                    <a:gd name="T19" fmla="*/ 14 h 33"/>
                    <a:gd name="T20" fmla="*/ 33 w 33"/>
                    <a:gd name="T21" fmla="*/ 13 h 33"/>
                    <a:gd name="T22" fmla="*/ 30 w 33"/>
                    <a:gd name="T23" fmla="*/ 8 h 33"/>
                    <a:gd name="T24" fmla="*/ 28 w 33"/>
                    <a:gd name="T25" fmla="*/ 9 h 33"/>
                    <a:gd name="T26" fmla="*/ 24 w 33"/>
                    <a:gd name="T27" fmla="*/ 5 h 33"/>
                    <a:gd name="T28" fmla="*/ 25 w 33"/>
                    <a:gd name="T29" fmla="*/ 3 h 33"/>
                    <a:gd name="T30" fmla="*/ 20 w 33"/>
                    <a:gd name="T31" fmla="*/ 0 h 33"/>
                    <a:gd name="T32" fmla="*/ 19 w 33"/>
                    <a:gd name="T33" fmla="*/ 3 h 33"/>
                    <a:gd name="T34" fmla="*/ 16 w 33"/>
                    <a:gd name="T35" fmla="*/ 3 h 33"/>
                    <a:gd name="T36" fmla="*/ 16 w 33"/>
                    <a:gd name="T37" fmla="*/ 7 h 33"/>
                    <a:gd name="T38" fmla="*/ 25 w 33"/>
                    <a:gd name="T39" fmla="*/ 13 h 33"/>
                    <a:gd name="T40" fmla="*/ 20 w 33"/>
                    <a:gd name="T41" fmla="*/ 26 h 33"/>
                    <a:gd name="T42" fmla="*/ 16 w 33"/>
                    <a:gd name="T43" fmla="*/ 26 h 33"/>
                    <a:gd name="T44" fmla="*/ 16 w 33"/>
                    <a:gd name="T45" fmla="*/ 26 h 33"/>
                    <a:gd name="T46" fmla="*/ 16 w 33"/>
                    <a:gd name="T47" fmla="*/ 31 h 33"/>
                    <a:gd name="T48" fmla="*/ 2 w 33"/>
                    <a:gd name="T49" fmla="*/ 20 h 33"/>
                    <a:gd name="T50" fmla="*/ 0 w 33"/>
                    <a:gd name="T51" fmla="*/ 21 h 33"/>
                    <a:gd name="T52" fmla="*/ 2 w 33"/>
                    <a:gd name="T53" fmla="*/ 26 h 33"/>
                    <a:gd name="T54" fmla="*/ 5 w 33"/>
                    <a:gd name="T55" fmla="*/ 25 h 33"/>
                    <a:gd name="T56" fmla="*/ 8 w 33"/>
                    <a:gd name="T57" fmla="*/ 29 h 33"/>
                    <a:gd name="T58" fmla="*/ 7 w 33"/>
                    <a:gd name="T59" fmla="*/ 31 h 33"/>
                    <a:gd name="T60" fmla="*/ 13 w 33"/>
                    <a:gd name="T61" fmla="*/ 33 h 33"/>
                    <a:gd name="T62" fmla="*/ 14 w 33"/>
                    <a:gd name="T63" fmla="*/ 31 h 33"/>
                    <a:gd name="T64" fmla="*/ 16 w 33"/>
                    <a:gd name="T65" fmla="*/ 31 h 33"/>
                    <a:gd name="T66" fmla="*/ 16 w 33"/>
                    <a:gd name="T67" fmla="*/ 26 h 33"/>
                    <a:gd name="T68" fmla="*/ 8 w 33"/>
                    <a:gd name="T69" fmla="*/ 21 h 33"/>
                    <a:gd name="T70" fmla="*/ 13 w 33"/>
                    <a:gd name="T71" fmla="*/ 8 h 33"/>
                    <a:gd name="T72" fmla="*/ 13 w 33"/>
                    <a:gd name="T73" fmla="*/ 8 h 33"/>
                    <a:gd name="T74" fmla="*/ 16 w 33"/>
                    <a:gd name="T75" fmla="*/ 7 h 33"/>
                    <a:gd name="T76" fmla="*/ 16 w 33"/>
                    <a:gd name="T77" fmla="*/ 7 h 33"/>
                    <a:gd name="T78" fmla="*/ 16 w 33"/>
                    <a:gd name="T79" fmla="*/ 3 h 33"/>
                    <a:gd name="T80" fmla="*/ 14 w 33"/>
                    <a:gd name="T81" fmla="*/ 3 h 33"/>
                    <a:gd name="T82" fmla="*/ 13 w 33"/>
                    <a:gd name="T83" fmla="*/ 1 h 33"/>
                    <a:gd name="T84" fmla="*/ 7 w 33"/>
                    <a:gd name="T85" fmla="*/ 3 h 33"/>
                    <a:gd name="T86" fmla="*/ 8 w 33"/>
                    <a:gd name="T87" fmla="*/ 5 h 33"/>
                    <a:gd name="T88" fmla="*/ 5 w 33"/>
                    <a:gd name="T89" fmla="*/ 9 h 33"/>
                    <a:gd name="T90" fmla="*/ 2 w 33"/>
                    <a:gd name="T91" fmla="*/ 8 h 33"/>
                    <a:gd name="T92" fmla="*/ 0 w 33"/>
                    <a:gd name="T93" fmla="*/ 14 h 33"/>
                    <a:gd name="T94" fmla="*/ 2 w 33"/>
                    <a:gd name="T95" fmla="*/ 15 h 33"/>
                    <a:gd name="T96" fmla="*/ 2 w 33"/>
                    <a:gd name="T97" fmla="*/ 2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3" h="33">
                      <a:moveTo>
                        <a:pt x="16" y="31"/>
                      </a:moveTo>
                      <a:cubicBezTo>
                        <a:pt x="17" y="31"/>
                        <a:pt x="18" y="31"/>
                        <a:pt x="19" y="31"/>
                      </a:cubicBezTo>
                      <a:cubicBezTo>
                        <a:pt x="20" y="33"/>
                        <a:pt x="20" y="33"/>
                        <a:pt x="20" y="33"/>
                      </a:cubicBezTo>
                      <a:cubicBezTo>
                        <a:pt x="26" y="31"/>
                        <a:pt x="26" y="31"/>
                        <a:pt x="26" y="31"/>
                      </a:cubicBezTo>
                      <a:cubicBezTo>
                        <a:pt x="25" y="29"/>
                        <a:pt x="25" y="29"/>
                        <a:pt x="25" y="29"/>
                      </a:cubicBezTo>
                      <a:cubicBezTo>
                        <a:pt x="26" y="28"/>
                        <a:pt x="27" y="26"/>
                        <a:pt x="28" y="25"/>
                      </a:cubicBezTo>
                      <a:cubicBezTo>
                        <a:pt x="30" y="26"/>
                        <a:pt x="30" y="26"/>
                        <a:pt x="30" y="26"/>
                      </a:cubicBezTo>
                      <a:cubicBezTo>
                        <a:pt x="33" y="20"/>
                        <a:pt x="33" y="20"/>
                        <a:pt x="33" y="20"/>
                      </a:cubicBezTo>
                      <a:cubicBezTo>
                        <a:pt x="30" y="19"/>
                        <a:pt x="30" y="19"/>
                        <a:pt x="30" y="19"/>
                      </a:cubicBezTo>
                      <a:cubicBezTo>
                        <a:pt x="31" y="18"/>
                        <a:pt x="31" y="16"/>
                        <a:pt x="30" y="14"/>
                      </a:cubicBezTo>
                      <a:cubicBezTo>
                        <a:pt x="33" y="13"/>
                        <a:pt x="33" y="13"/>
                        <a:pt x="33" y="13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7" y="7"/>
                        <a:pt x="26" y="6"/>
                        <a:pt x="24" y="5"/>
                      </a:cubicBezTo>
                      <a:cubicBezTo>
                        <a:pt x="25" y="3"/>
                        <a:pt x="25" y="3"/>
                        <a:pt x="25" y="3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18" y="3"/>
                        <a:pt x="17" y="3"/>
                        <a:pt x="16" y="3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20" y="7"/>
                        <a:pt x="24" y="10"/>
                        <a:pt x="25" y="13"/>
                      </a:cubicBezTo>
                      <a:cubicBezTo>
                        <a:pt x="27" y="18"/>
                        <a:pt x="25" y="24"/>
                        <a:pt x="20" y="26"/>
                      </a:cubicBezTo>
                      <a:cubicBezTo>
                        <a:pt x="19" y="26"/>
                        <a:pt x="18" y="26"/>
                        <a:pt x="16" y="26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lnTo>
                        <a:pt x="16" y="31"/>
                      </a:lnTo>
                      <a:close/>
                      <a:moveTo>
                        <a:pt x="2" y="20"/>
                      </a:move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2" y="26"/>
                        <a:pt x="2" y="26"/>
                        <a:pt x="2" y="26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6" y="27"/>
                        <a:pt x="7" y="28"/>
                        <a:pt x="8" y="29"/>
                      </a:cubicBezTo>
                      <a:cubicBezTo>
                        <a:pt x="7" y="31"/>
                        <a:pt x="7" y="31"/>
                        <a:pt x="7" y="31"/>
                      </a:cubicBezTo>
                      <a:cubicBezTo>
                        <a:pt x="13" y="33"/>
                        <a:pt x="13" y="33"/>
                        <a:pt x="13" y="33"/>
                      </a:cubicBezTo>
                      <a:cubicBezTo>
                        <a:pt x="14" y="31"/>
                        <a:pt x="14" y="31"/>
                        <a:pt x="14" y="31"/>
                      </a:cubicBezTo>
                      <a:cubicBezTo>
                        <a:pt x="15" y="31"/>
                        <a:pt x="16" y="31"/>
                        <a:pt x="16" y="31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3" y="26"/>
                        <a:pt x="9" y="24"/>
                        <a:pt x="8" y="21"/>
                      </a:cubicBezTo>
                      <a:cubicBezTo>
                        <a:pt x="5" y="16"/>
                        <a:pt x="8" y="10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4" y="8"/>
                        <a:pt x="15" y="7"/>
                        <a:pt x="16" y="7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5" y="3"/>
                        <a:pt x="15" y="3"/>
                        <a:pt x="14" y="3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7" y="6"/>
                        <a:pt x="6" y="7"/>
                        <a:pt x="5" y="9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2" y="16"/>
                        <a:pt x="2" y="18"/>
                        <a:pt x="2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6" name="ïSḷíḍé"/>
                <p:cNvSpPr/>
                <p:nvPr/>
              </p:nvSpPr>
              <p:spPr bwMode="auto">
                <a:xfrm>
                  <a:off x="3876873" y="1241865"/>
                  <a:ext cx="25734" cy="30635"/>
                </a:xfrm>
                <a:custGeom>
                  <a:avLst/>
                  <a:gdLst>
                    <a:gd name="T0" fmla="*/ 0 w 6"/>
                    <a:gd name="T1" fmla="*/ 0 h 7"/>
                    <a:gd name="T2" fmla="*/ 2 w 6"/>
                    <a:gd name="T3" fmla="*/ 7 h 7"/>
                    <a:gd name="T4" fmla="*/ 6 w 6"/>
                    <a:gd name="T5" fmla="*/ 0 h 7"/>
                    <a:gd name="T6" fmla="*/ 0 w 6"/>
                    <a:gd name="T7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7">
                      <a:moveTo>
                        <a:pt x="0" y="0"/>
                      </a:moveTo>
                      <a:cubicBezTo>
                        <a:pt x="0" y="3"/>
                        <a:pt x="1" y="5"/>
                        <a:pt x="2" y="7"/>
                      </a:cubicBezTo>
                      <a:cubicBezTo>
                        <a:pt x="5" y="5"/>
                        <a:pt x="6" y="3"/>
                        <a:pt x="6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7" name="iŝ1îḓê"/>
                <p:cNvSpPr/>
                <p:nvPr/>
              </p:nvSpPr>
              <p:spPr bwMode="auto">
                <a:xfrm>
                  <a:off x="3876873" y="1197751"/>
                  <a:ext cx="25734" cy="34312"/>
                </a:xfrm>
                <a:custGeom>
                  <a:avLst/>
                  <a:gdLst>
                    <a:gd name="T0" fmla="*/ 2 w 6"/>
                    <a:gd name="T1" fmla="*/ 0 h 8"/>
                    <a:gd name="T2" fmla="*/ 0 w 6"/>
                    <a:gd name="T3" fmla="*/ 8 h 8"/>
                    <a:gd name="T4" fmla="*/ 6 w 6"/>
                    <a:gd name="T5" fmla="*/ 8 h 8"/>
                    <a:gd name="T6" fmla="*/ 2 w 6"/>
                    <a:gd name="T7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8">
                      <a:moveTo>
                        <a:pt x="2" y="0"/>
                      </a:moveTo>
                      <a:cubicBezTo>
                        <a:pt x="1" y="2"/>
                        <a:pt x="0" y="5"/>
                        <a:pt x="0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5"/>
                        <a:pt x="5" y="2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8" name="i$ļïḓe"/>
                <p:cNvSpPr/>
                <p:nvPr/>
              </p:nvSpPr>
              <p:spPr bwMode="auto">
                <a:xfrm>
                  <a:off x="3854816" y="1184271"/>
                  <a:ext cx="25734" cy="47791"/>
                </a:xfrm>
                <a:custGeom>
                  <a:avLst/>
                  <a:gdLst>
                    <a:gd name="T0" fmla="*/ 0 w 6"/>
                    <a:gd name="T1" fmla="*/ 0 h 11"/>
                    <a:gd name="T2" fmla="*/ 0 w 6"/>
                    <a:gd name="T3" fmla="*/ 11 h 11"/>
                    <a:gd name="T4" fmla="*/ 3 w 6"/>
                    <a:gd name="T5" fmla="*/ 11 h 11"/>
                    <a:gd name="T6" fmla="*/ 6 w 6"/>
                    <a:gd name="T7" fmla="*/ 2 h 11"/>
                    <a:gd name="T8" fmla="*/ 0 w 6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1">
                      <a:moveTo>
                        <a:pt x="0" y="0"/>
                      </a:move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3" y="7"/>
                        <a:pt x="4" y="4"/>
                        <a:pt x="6" y="2"/>
                      </a:cubicBezTo>
                      <a:cubicBezTo>
                        <a:pt x="4" y="1"/>
                        <a:pt x="2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9" name="ïşḻiḑè"/>
                <p:cNvSpPr/>
                <p:nvPr/>
              </p:nvSpPr>
              <p:spPr bwMode="auto">
                <a:xfrm>
                  <a:off x="3822955" y="1241865"/>
                  <a:ext cx="26959" cy="44115"/>
                </a:xfrm>
                <a:custGeom>
                  <a:avLst/>
                  <a:gdLst>
                    <a:gd name="T0" fmla="*/ 6 w 6"/>
                    <a:gd name="T1" fmla="*/ 10 h 10"/>
                    <a:gd name="T2" fmla="*/ 6 w 6"/>
                    <a:gd name="T3" fmla="*/ 0 h 10"/>
                    <a:gd name="T4" fmla="*/ 3 w 6"/>
                    <a:gd name="T5" fmla="*/ 0 h 10"/>
                    <a:gd name="T6" fmla="*/ 0 w 6"/>
                    <a:gd name="T7" fmla="*/ 8 h 10"/>
                    <a:gd name="T8" fmla="*/ 6 w 6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0">
                      <a:moveTo>
                        <a:pt x="6" y="1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3"/>
                        <a:pt x="2" y="6"/>
                        <a:pt x="0" y="8"/>
                      </a:cubicBezTo>
                      <a:cubicBezTo>
                        <a:pt x="2" y="9"/>
                        <a:pt x="4" y="10"/>
                        <a:pt x="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0" name="íṣľïḍé"/>
                <p:cNvSpPr/>
                <p:nvPr/>
              </p:nvSpPr>
              <p:spPr bwMode="auto">
                <a:xfrm>
                  <a:off x="3822955" y="1184271"/>
                  <a:ext cx="26959" cy="47791"/>
                </a:xfrm>
                <a:custGeom>
                  <a:avLst/>
                  <a:gdLst>
                    <a:gd name="T0" fmla="*/ 3 w 6"/>
                    <a:gd name="T1" fmla="*/ 11 h 11"/>
                    <a:gd name="T2" fmla="*/ 6 w 6"/>
                    <a:gd name="T3" fmla="*/ 11 h 11"/>
                    <a:gd name="T4" fmla="*/ 6 w 6"/>
                    <a:gd name="T5" fmla="*/ 0 h 11"/>
                    <a:gd name="T6" fmla="*/ 0 w 6"/>
                    <a:gd name="T7" fmla="*/ 2 h 11"/>
                    <a:gd name="T8" fmla="*/ 3 w 6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1">
                      <a:moveTo>
                        <a:pt x="3" y="11"/>
                      </a:move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4" y="0"/>
                        <a:pt x="2" y="1"/>
                        <a:pt x="0" y="2"/>
                      </a:cubicBezTo>
                      <a:cubicBezTo>
                        <a:pt x="2" y="4"/>
                        <a:pt x="3" y="7"/>
                        <a:pt x="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1" name="ïṣlïḓè"/>
                <p:cNvSpPr/>
                <p:nvPr/>
              </p:nvSpPr>
              <p:spPr bwMode="auto">
                <a:xfrm>
                  <a:off x="3800898" y="1241865"/>
                  <a:ext cx="26959" cy="30635"/>
                </a:xfrm>
                <a:custGeom>
                  <a:avLst/>
                  <a:gdLst>
                    <a:gd name="T0" fmla="*/ 4 w 6"/>
                    <a:gd name="T1" fmla="*/ 7 h 7"/>
                    <a:gd name="T2" fmla="*/ 6 w 6"/>
                    <a:gd name="T3" fmla="*/ 0 h 7"/>
                    <a:gd name="T4" fmla="*/ 0 w 6"/>
                    <a:gd name="T5" fmla="*/ 0 h 7"/>
                    <a:gd name="T6" fmla="*/ 4 w 6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7">
                      <a:moveTo>
                        <a:pt x="4" y="7"/>
                      </a:moveTo>
                      <a:cubicBezTo>
                        <a:pt x="5" y="5"/>
                        <a:pt x="6" y="3"/>
                        <a:pt x="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1" y="5"/>
                        <a:pt x="4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2" name="îśľïḍè"/>
                <p:cNvSpPr/>
                <p:nvPr/>
              </p:nvSpPr>
              <p:spPr bwMode="auto">
                <a:xfrm>
                  <a:off x="3800898" y="1197751"/>
                  <a:ext cx="26959" cy="34312"/>
                </a:xfrm>
                <a:custGeom>
                  <a:avLst/>
                  <a:gdLst>
                    <a:gd name="T0" fmla="*/ 4 w 6"/>
                    <a:gd name="T1" fmla="*/ 0 h 8"/>
                    <a:gd name="T2" fmla="*/ 0 w 6"/>
                    <a:gd name="T3" fmla="*/ 8 h 8"/>
                    <a:gd name="T4" fmla="*/ 6 w 6"/>
                    <a:gd name="T5" fmla="*/ 8 h 8"/>
                    <a:gd name="T6" fmla="*/ 4 w 6"/>
                    <a:gd name="T7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8">
                      <a:moveTo>
                        <a:pt x="4" y="0"/>
                      </a:moveTo>
                      <a:cubicBezTo>
                        <a:pt x="1" y="2"/>
                        <a:pt x="0" y="5"/>
                        <a:pt x="0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5"/>
                        <a:pt x="5" y="2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3" name="ïšľïḓé"/>
                <p:cNvSpPr/>
                <p:nvPr/>
              </p:nvSpPr>
              <p:spPr bwMode="auto">
                <a:xfrm>
                  <a:off x="3854816" y="1241865"/>
                  <a:ext cx="25734" cy="44115"/>
                </a:xfrm>
                <a:custGeom>
                  <a:avLst/>
                  <a:gdLst>
                    <a:gd name="T0" fmla="*/ 0 w 6"/>
                    <a:gd name="T1" fmla="*/ 10 h 10"/>
                    <a:gd name="T2" fmla="*/ 6 w 6"/>
                    <a:gd name="T3" fmla="*/ 8 h 10"/>
                    <a:gd name="T4" fmla="*/ 3 w 6"/>
                    <a:gd name="T5" fmla="*/ 0 h 10"/>
                    <a:gd name="T6" fmla="*/ 0 w 6"/>
                    <a:gd name="T7" fmla="*/ 0 h 10"/>
                    <a:gd name="T8" fmla="*/ 0 w 6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0">
                      <a:moveTo>
                        <a:pt x="0" y="10"/>
                      </a:moveTo>
                      <a:cubicBezTo>
                        <a:pt x="2" y="10"/>
                        <a:pt x="4" y="9"/>
                        <a:pt x="6" y="8"/>
                      </a:cubicBezTo>
                      <a:cubicBezTo>
                        <a:pt x="4" y="6"/>
                        <a:pt x="3" y="3"/>
                        <a:pt x="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4" name="íṡļîḑê"/>
                <p:cNvSpPr/>
                <p:nvPr/>
              </p:nvSpPr>
              <p:spPr bwMode="auto">
                <a:xfrm>
                  <a:off x="4543498" y="972275"/>
                  <a:ext cx="115189" cy="110287"/>
                </a:xfrm>
                <a:custGeom>
                  <a:avLst/>
                  <a:gdLst>
                    <a:gd name="T0" fmla="*/ 26 w 26"/>
                    <a:gd name="T1" fmla="*/ 10 h 25"/>
                    <a:gd name="T2" fmla="*/ 21 w 26"/>
                    <a:gd name="T3" fmla="*/ 12 h 25"/>
                    <a:gd name="T4" fmla="*/ 19 w 26"/>
                    <a:gd name="T5" fmla="*/ 12 h 25"/>
                    <a:gd name="T6" fmla="*/ 18 w 26"/>
                    <a:gd name="T7" fmla="*/ 9 h 25"/>
                    <a:gd name="T8" fmla="*/ 19 w 26"/>
                    <a:gd name="T9" fmla="*/ 8 h 25"/>
                    <a:gd name="T10" fmla="*/ 24 w 26"/>
                    <a:gd name="T11" fmla="*/ 6 h 25"/>
                    <a:gd name="T12" fmla="*/ 22 w 26"/>
                    <a:gd name="T13" fmla="*/ 3 h 25"/>
                    <a:gd name="T14" fmla="*/ 19 w 26"/>
                    <a:gd name="T15" fmla="*/ 2 h 25"/>
                    <a:gd name="T16" fmla="*/ 18 w 26"/>
                    <a:gd name="T17" fmla="*/ 6 h 25"/>
                    <a:gd name="T18" fmla="*/ 16 w 26"/>
                    <a:gd name="T19" fmla="*/ 9 h 25"/>
                    <a:gd name="T20" fmla="*/ 16 w 26"/>
                    <a:gd name="T21" fmla="*/ 5 h 25"/>
                    <a:gd name="T22" fmla="*/ 14 w 26"/>
                    <a:gd name="T23" fmla="*/ 4 h 25"/>
                    <a:gd name="T24" fmla="*/ 14 w 26"/>
                    <a:gd name="T25" fmla="*/ 2 h 25"/>
                    <a:gd name="T26" fmla="*/ 13 w 26"/>
                    <a:gd name="T27" fmla="*/ 2 h 25"/>
                    <a:gd name="T28" fmla="*/ 13 w 26"/>
                    <a:gd name="T29" fmla="*/ 4 h 25"/>
                    <a:gd name="T30" fmla="*/ 11 w 26"/>
                    <a:gd name="T31" fmla="*/ 5 h 25"/>
                    <a:gd name="T32" fmla="*/ 11 w 26"/>
                    <a:gd name="T33" fmla="*/ 9 h 25"/>
                    <a:gd name="T34" fmla="*/ 9 w 26"/>
                    <a:gd name="T35" fmla="*/ 6 h 25"/>
                    <a:gd name="T36" fmla="*/ 8 w 26"/>
                    <a:gd name="T37" fmla="*/ 2 h 25"/>
                    <a:gd name="T38" fmla="*/ 5 w 26"/>
                    <a:gd name="T39" fmla="*/ 3 h 25"/>
                    <a:gd name="T40" fmla="*/ 2 w 26"/>
                    <a:gd name="T41" fmla="*/ 6 h 25"/>
                    <a:gd name="T42" fmla="*/ 8 w 26"/>
                    <a:gd name="T43" fmla="*/ 8 h 25"/>
                    <a:gd name="T44" fmla="*/ 9 w 26"/>
                    <a:gd name="T45" fmla="*/ 9 h 25"/>
                    <a:gd name="T46" fmla="*/ 8 w 26"/>
                    <a:gd name="T47" fmla="*/ 12 h 25"/>
                    <a:gd name="T48" fmla="*/ 6 w 26"/>
                    <a:gd name="T49" fmla="*/ 12 h 25"/>
                    <a:gd name="T50" fmla="*/ 1 w 26"/>
                    <a:gd name="T51" fmla="*/ 10 h 25"/>
                    <a:gd name="T52" fmla="*/ 0 w 26"/>
                    <a:gd name="T53" fmla="*/ 13 h 25"/>
                    <a:gd name="T54" fmla="*/ 2 w 26"/>
                    <a:gd name="T55" fmla="*/ 17 h 25"/>
                    <a:gd name="T56" fmla="*/ 5 w 26"/>
                    <a:gd name="T57" fmla="*/ 14 h 25"/>
                    <a:gd name="T58" fmla="*/ 9 w 26"/>
                    <a:gd name="T59" fmla="*/ 13 h 25"/>
                    <a:gd name="T60" fmla="*/ 6 w 26"/>
                    <a:gd name="T61" fmla="*/ 16 h 25"/>
                    <a:gd name="T62" fmla="*/ 7 w 26"/>
                    <a:gd name="T63" fmla="*/ 18 h 25"/>
                    <a:gd name="T64" fmla="*/ 6 w 26"/>
                    <a:gd name="T65" fmla="*/ 19 h 25"/>
                    <a:gd name="T66" fmla="*/ 7 w 26"/>
                    <a:gd name="T67" fmla="*/ 20 h 25"/>
                    <a:gd name="T68" fmla="*/ 8 w 26"/>
                    <a:gd name="T69" fmla="*/ 19 h 25"/>
                    <a:gd name="T70" fmla="*/ 10 w 26"/>
                    <a:gd name="T71" fmla="*/ 19 h 25"/>
                    <a:gd name="T72" fmla="*/ 13 w 26"/>
                    <a:gd name="T73" fmla="*/ 16 h 25"/>
                    <a:gd name="T74" fmla="*/ 12 w 26"/>
                    <a:gd name="T75" fmla="*/ 21 h 25"/>
                    <a:gd name="T76" fmla="*/ 9 w 26"/>
                    <a:gd name="T77" fmla="*/ 24 h 25"/>
                    <a:gd name="T78" fmla="*/ 13 w 26"/>
                    <a:gd name="T79" fmla="*/ 25 h 25"/>
                    <a:gd name="T80" fmla="*/ 16 w 26"/>
                    <a:gd name="T81" fmla="*/ 25 h 25"/>
                    <a:gd name="T82" fmla="*/ 14 w 26"/>
                    <a:gd name="T83" fmla="*/ 20 h 25"/>
                    <a:gd name="T84" fmla="*/ 14 w 26"/>
                    <a:gd name="T85" fmla="*/ 18 h 25"/>
                    <a:gd name="T86" fmla="*/ 17 w 26"/>
                    <a:gd name="T87" fmla="*/ 17 h 25"/>
                    <a:gd name="T88" fmla="*/ 18 w 26"/>
                    <a:gd name="T89" fmla="*/ 18 h 25"/>
                    <a:gd name="T90" fmla="*/ 20 w 26"/>
                    <a:gd name="T91" fmla="*/ 24 h 25"/>
                    <a:gd name="T92" fmla="*/ 23 w 26"/>
                    <a:gd name="T93" fmla="*/ 21 h 25"/>
                    <a:gd name="T94" fmla="*/ 24 w 26"/>
                    <a:gd name="T95" fmla="*/ 18 h 25"/>
                    <a:gd name="T96" fmla="*/ 20 w 26"/>
                    <a:gd name="T97" fmla="*/ 17 h 25"/>
                    <a:gd name="T98" fmla="*/ 17 w 26"/>
                    <a:gd name="T99" fmla="*/ 15 h 25"/>
                    <a:gd name="T100" fmla="*/ 20 w 26"/>
                    <a:gd name="T101" fmla="*/ 15 h 25"/>
                    <a:gd name="T102" fmla="*/ 22 w 26"/>
                    <a:gd name="T103" fmla="*/ 13 h 25"/>
                    <a:gd name="T104" fmla="*/ 24 w 26"/>
                    <a:gd name="T105" fmla="*/ 1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6" h="25">
                      <a:moveTo>
                        <a:pt x="26" y="12"/>
                      </a:move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5" y="9"/>
                        <a:pt x="25" y="9"/>
                        <a:pt x="25" y="9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0" y="10"/>
                        <a:pt x="20" y="10"/>
                        <a:pt x="20" y="10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1"/>
                        <a:pt x="17" y="11"/>
                        <a:pt x="17" y="10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7"/>
                        <a:pt x="20" y="7"/>
                        <a:pt x="20" y="7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24" y="6"/>
                        <a:pt x="24" y="6"/>
                        <a:pt x="24" y="6"/>
                      </a:cubicBezTo>
                      <a:cubicBezTo>
                        <a:pt x="21" y="6"/>
                        <a:pt x="21" y="6"/>
                        <a:pt x="21" y="6"/>
                      </a:cubicBezTo>
                      <a:cubicBezTo>
                        <a:pt x="23" y="4"/>
                        <a:pt x="23" y="4"/>
                        <a:pt x="23" y="4"/>
                      </a:cubicBezTo>
                      <a:cubicBezTo>
                        <a:pt x="22" y="3"/>
                        <a:pt x="22" y="3"/>
                        <a:pt x="22" y="3"/>
                      </a:cubicBezTo>
                      <a:cubicBezTo>
                        <a:pt x="20" y="5"/>
                        <a:pt x="20" y="5"/>
                        <a:pt x="20" y="5"/>
                      </a:cubicBezTo>
                      <a:cubicBezTo>
                        <a:pt x="20" y="2"/>
                        <a:pt x="20" y="2"/>
                        <a:pt x="20" y="2"/>
                      </a:cubicBezTo>
                      <a:cubicBezTo>
                        <a:pt x="19" y="2"/>
                        <a:pt x="19" y="2"/>
                        <a:pt x="19" y="2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9"/>
                        <a:pt x="15" y="9"/>
                        <a:pt x="14" y="9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12" y="9"/>
                        <a:pt x="11" y="9"/>
                        <a:pt x="11" y="9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" y="11"/>
                        <a:pt x="9" y="11"/>
                        <a:pt x="9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6" y="15"/>
                        <a:pt x="6" y="15"/>
                        <a:pt x="6" y="15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9" y="14"/>
                        <a:pt x="10" y="14"/>
                        <a:pt x="10" y="15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7"/>
                        <a:pt x="6" y="17"/>
                        <a:pt x="6" y="17"/>
                      </a:cubicBezTo>
                      <a:cubicBezTo>
                        <a:pt x="8" y="17"/>
                        <a:pt x="8" y="17"/>
                        <a:pt x="8" y="17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6" y="19"/>
                        <a:pt x="6" y="19"/>
                        <a:pt x="6" y="19"/>
                      </a:cubicBezTo>
                      <a:cubicBezTo>
                        <a:pt x="4" y="21"/>
                        <a:pt x="4" y="21"/>
                        <a:pt x="4" y="21"/>
                      </a:cubicBezTo>
                      <a:cubicBezTo>
                        <a:pt x="5" y="22"/>
                        <a:pt x="5" y="22"/>
                        <a:pt x="5" y="22"/>
                      </a:cubicBezTo>
                      <a:cubicBezTo>
                        <a:pt x="7" y="20"/>
                        <a:pt x="7" y="20"/>
                        <a:pt x="7" y="20"/>
                      </a:cubicBezTo>
                      <a:cubicBezTo>
                        <a:pt x="7" y="24"/>
                        <a:pt x="7" y="24"/>
                        <a:pt x="7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11" y="16"/>
                        <a:pt x="12" y="16"/>
                        <a:pt x="13" y="16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3" y="21"/>
                        <a:pt x="13" y="21"/>
                        <a:pt x="13" y="21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0" y="25"/>
                        <a:pt x="10" y="25"/>
                        <a:pt x="10" y="25"/>
                      </a:cubicBezTo>
                      <a:cubicBezTo>
                        <a:pt x="13" y="23"/>
                        <a:pt x="13" y="23"/>
                        <a:pt x="13" y="23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3"/>
                        <a:pt x="14" y="23"/>
                        <a:pt x="14" y="23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5" y="16"/>
                        <a:pt x="15" y="16"/>
                        <a:pt x="16" y="16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9" y="24"/>
                        <a:pt x="19" y="24"/>
                        <a:pt x="19" y="24"/>
                      </a:cubicBez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22" y="22"/>
                        <a:pt x="22" y="22"/>
                        <a:pt x="22" y="22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20" y="18"/>
                        <a:pt x="20" y="18"/>
                        <a:pt x="20" y="18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20" y="17"/>
                        <a:pt x="20" y="17"/>
                        <a:pt x="20" y="17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17" y="14"/>
                        <a:pt x="17" y="14"/>
                        <a:pt x="17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6" y="16"/>
                        <a:pt x="26" y="16"/>
                        <a:pt x="26" y="16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6" y="13"/>
                        <a:pt x="26" y="13"/>
                        <a:pt x="26" y="13"/>
                      </a:cubicBezTo>
                      <a:lnTo>
                        <a:pt x="26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5" name="išľidê"/>
                <p:cNvSpPr/>
                <p:nvPr/>
              </p:nvSpPr>
              <p:spPr bwMode="auto">
                <a:xfrm>
                  <a:off x="3015408" y="2124163"/>
                  <a:ext cx="220574" cy="164205"/>
                </a:xfrm>
                <a:custGeom>
                  <a:avLst/>
                  <a:gdLst>
                    <a:gd name="T0" fmla="*/ 25 w 50"/>
                    <a:gd name="T1" fmla="*/ 0 h 37"/>
                    <a:gd name="T2" fmla="*/ 0 w 50"/>
                    <a:gd name="T3" fmla="*/ 25 h 37"/>
                    <a:gd name="T4" fmla="*/ 3 w 50"/>
                    <a:gd name="T5" fmla="*/ 37 h 37"/>
                    <a:gd name="T6" fmla="*/ 3 w 50"/>
                    <a:gd name="T7" fmla="*/ 30 h 37"/>
                    <a:gd name="T8" fmla="*/ 4 w 50"/>
                    <a:gd name="T9" fmla="*/ 27 h 37"/>
                    <a:gd name="T10" fmla="*/ 4 w 50"/>
                    <a:gd name="T11" fmla="*/ 25 h 37"/>
                    <a:gd name="T12" fmla="*/ 25 w 50"/>
                    <a:gd name="T13" fmla="*/ 4 h 37"/>
                    <a:gd name="T14" fmla="*/ 46 w 50"/>
                    <a:gd name="T15" fmla="*/ 25 h 37"/>
                    <a:gd name="T16" fmla="*/ 46 w 50"/>
                    <a:gd name="T17" fmla="*/ 27 h 37"/>
                    <a:gd name="T18" fmla="*/ 47 w 50"/>
                    <a:gd name="T19" fmla="*/ 30 h 37"/>
                    <a:gd name="T20" fmla="*/ 47 w 50"/>
                    <a:gd name="T21" fmla="*/ 37 h 37"/>
                    <a:gd name="T22" fmla="*/ 50 w 50"/>
                    <a:gd name="T23" fmla="*/ 25 h 37"/>
                    <a:gd name="T24" fmla="*/ 25 w 50"/>
                    <a:gd name="T25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0" h="37">
                      <a:moveTo>
                        <a:pt x="25" y="0"/>
                      </a:moveTo>
                      <a:cubicBezTo>
                        <a:pt x="11" y="0"/>
                        <a:pt x="0" y="11"/>
                        <a:pt x="0" y="25"/>
                      </a:cubicBezTo>
                      <a:cubicBezTo>
                        <a:pt x="0" y="29"/>
                        <a:pt x="1" y="33"/>
                        <a:pt x="3" y="37"/>
                      </a:cubicBez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3" y="29"/>
                        <a:pt x="3" y="28"/>
                        <a:pt x="4" y="27"/>
                      </a:cubicBezTo>
                      <a:cubicBezTo>
                        <a:pt x="4" y="26"/>
                        <a:pt x="4" y="26"/>
                        <a:pt x="4" y="25"/>
                      </a:cubicBezTo>
                      <a:cubicBezTo>
                        <a:pt x="4" y="14"/>
                        <a:pt x="13" y="4"/>
                        <a:pt x="25" y="4"/>
                      </a:cubicBezTo>
                      <a:cubicBezTo>
                        <a:pt x="36" y="4"/>
                        <a:pt x="46" y="14"/>
                        <a:pt x="46" y="25"/>
                      </a:cubicBezTo>
                      <a:cubicBezTo>
                        <a:pt x="46" y="26"/>
                        <a:pt x="46" y="27"/>
                        <a:pt x="46" y="27"/>
                      </a:cubicBezTo>
                      <a:cubicBezTo>
                        <a:pt x="46" y="28"/>
                        <a:pt x="47" y="29"/>
                        <a:pt x="47" y="30"/>
                      </a:cubicBezTo>
                      <a:cubicBezTo>
                        <a:pt x="47" y="37"/>
                        <a:pt x="47" y="37"/>
                        <a:pt x="47" y="37"/>
                      </a:cubicBezTo>
                      <a:cubicBezTo>
                        <a:pt x="49" y="34"/>
                        <a:pt x="50" y="29"/>
                        <a:pt x="50" y="25"/>
                      </a:cubicBezTo>
                      <a:cubicBezTo>
                        <a:pt x="50" y="11"/>
                        <a:pt x="39" y="0"/>
                        <a:pt x="2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6" name="iṩlíďe"/>
                <p:cNvSpPr/>
                <p:nvPr/>
              </p:nvSpPr>
              <p:spPr bwMode="auto">
                <a:xfrm>
                  <a:off x="3032564" y="2234450"/>
                  <a:ext cx="49017" cy="89455"/>
                </a:xfrm>
                <a:custGeom>
                  <a:avLst/>
                  <a:gdLst>
                    <a:gd name="T0" fmla="*/ 1 w 11"/>
                    <a:gd name="T1" fmla="*/ 4 h 20"/>
                    <a:gd name="T2" fmla="*/ 0 w 11"/>
                    <a:gd name="T3" fmla="*/ 5 h 20"/>
                    <a:gd name="T4" fmla="*/ 0 w 11"/>
                    <a:gd name="T5" fmla="*/ 12 h 20"/>
                    <a:gd name="T6" fmla="*/ 0 w 11"/>
                    <a:gd name="T7" fmla="*/ 15 h 20"/>
                    <a:gd name="T8" fmla="*/ 8 w 11"/>
                    <a:gd name="T9" fmla="*/ 20 h 20"/>
                    <a:gd name="T10" fmla="*/ 11 w 11"/>
                    <a:gd name="T11" fmla="*/ 20 h 20"/>
                    <a:gd name="T12" fmla="*/ 11 w 11"/>
                    <a:gd name="T13" fmla="*/ 0 h 20"/>
                    <a:gd name="T14" fmla="*/ 8 w 11"/>
                    <a:gd name="T15" fmla="*/ 0 h 20"/>
                    <a:gd name="T16" fmla="*/ 1 w 11"/>
                    <a:gd name="T17" fmla="*/ 4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20">
                      <a:moveTo>
                        <a:pt x="1" y="4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8"/>
                        <a:pt x="4" y="20"/>
                        <a:pt x="8" y="20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1" y="2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7" name="ïśľiḋè"/>
                <p:cNvSpPr/>
                <p:nvPr/>
              </p:nvSpPr>
              <p:spPr bwMode="auto">
                <a:xfrm>
                  <a:off x="3166134" y="2234450"/>
                  <a:ext cx="47791" cy="89455"/>
                </a:xfrm>
                <a:custGeom>
                  <a:avLst/>
                  <a:gdLst>
                    <a:gd name="T0" fmla="*/ 11 w 11"/>
                    <a:gd name="T1" fmla="*/ 15 h 20"/>
                    <a:gd name="T2" fmla="*/ 11 w 11"/>
                    <a:gd name="T3" fmla="*/ 12 h 20"/>
                    <a:gd name="T4" fmla="*/ 11 w 11"/>
                    <a:gd name="T5" fmla="*/ 5 h 20"/>
                    <a:gd name="T6" fmla="*/ 11 w 11"/>
                    <a:gd name="T7" fmla="*/ 5 h 20"/>
                    <a:gd name="T8" fmla="*/ 4 w 11"/>
                    <a:gd name="T9" fmla="*/ 0 h 20"/>
                    <a:gd name="T10" fmla="*/ 0 w 11"/>
                    <a:gd name="T11" fmla="*/ 0 h 20"/>
                    <a:gd name="T12" fmla="*/ 0 w 11"/>
                    <a:gd name="T13" fmla="*/ 20 h 20"/>
                    <a:gd name="T14" fmla="*/ 4 w 11"/>
                    <a:gd name="T15" fmla="*/ 20 h 20"/>
                    <a:gd name="T16" fmla="*/ 11 w 11"/>
                    <a:gd name="T17" fmla="*/ 1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20">
                      <a:moveTo>
                        <a:pt x="11" y="15"/>
                      </a:moveTo>
                      <a:cubicBezTo>
                        <a:pt x="11" y="12"/>
                        <a:pt x="11" y="12"/>
                        <a:pt x="11" y="12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2"/>
                        <a:pt x="7" y="0"/>
                        <a:pt x="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8" y="20"/>
                        <a:pt x="11" y="18"/>
                        <a:pt x="11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8" name="ïşļídé"/>
                <p:cNvSpPr/>
                <p:nvPr/>
              </p:nvSpPr>
              <p:spPr bwMode="auto">
                <a:xfrm>
                  <a:off x="3712668" y="3687789"/>
                  <a:ext cx="177685" cy="164205"/>
                </a:xfrm>
                <a:custGeom>
                  <a:avLst/>
                  <a:gdLst>
                    <a:gd name="T0" fmla="*/ 32 w 40"/>
                    <a:gd name="T1" fmla="*/ 16 h 37"/>
                    <a:gd name="T2" fmla="*/ 31 w 40"/>
                    <a:gd name="T3" fmla="*/ 13 h 37"/>
                    <a:gd name="T4" fmla="*/ 25 w 40"/>
                    <a:gd name="T5" fmla="*/ 14 h 37"/>
                    <a:gd name="T6" fmla="*/ 25 w 40"/>
                    <a:gd name="T7" fmla="*/ 9 h 37"/>
                    <a:gd name="T8" fmla="*/ 21 w 40"/>
                    <a:gd name="T9" fmla="*/ 11 h 37"/>
                    <a:gd name="T10" fmla="*/ 19 w 40"/>
                    <a:gd name="T11" fmla="*/ 5 h 37"/>
                    <a:gd name="T12" fmla="*/ 16 w 40"/>
                    <a:gd name="T13" fmla="*/ 6 h 37"/>
                    <a:gd name="T14" fmla="*/ 17 w 40"/>
                    <a:gd name="T15" fmla="*/ 12 h 37"/>
                    <a:gd name="T16" fmla="*/ 13 w 40"/>
                    <a:gd name="T17" fmla="*/ 6 h 37"/>
                    <a:gd name="T18" fmla="*/ 12 w 40"/>
                    <a:gd name="T19" fmla="*/ 0 h 37"/>
                    <a:gd name="T20" fmla="*/ 7 w 40"/>
                    <a:gd name="T21" fmla="*/ 2 h 37"/>
                    <a:gd name="T22" fmla="*/ 3 w 40"/>
                    <a:gd name="T23" fmla="*/ 7 h 37"/>
                    <a:gd name="T24" fmla="*/ 11 w 40"/>
                    <a:gd name="T25" fmla="*/ 10 h 37"/>
                    <a:gd name="T26" fmla="*/ 14 w 40"/>
                    <a:gd name="T27" fmla="*/ 12 h 37"/>
                    <a:gd name="T28" fmla="*/ 12 w 40"/>
                    <a:gd name="T29" fmla="*/ 16 h 37"/>
                    <a:gd name="T30" fmla="*/ 9 w 40"/>
                    <a:gd name="T31" fmla="*/ 16 h 37"/>
                    <a:gd name="T32" fmla="*/ 1 w 40"/>
                    <a:gd name="T33" fmla="*/ 12 h 37"/>
                    <a:gd name="T34" fmla="*/ 0 w 40"/>
                    <a:gd name="T35" fmla="*/ 18 h 37"/>
                    <a:gd name="T36" fmla="*/ 2 w 40"/>
                    <a:gd name="T37" fmla="*/ 23 h 37"/>
                    <a:gd name="T38" fmla="*/ 7 w 40"/>
                    <a:gd name="T39" fmla="*/ 19 h 37"/>
                    <a:gd name="T40" fmla="*/ 14 w 40"/>
                    <a:gd name="T41" fmla="*/ 18 h 37"/>
                    <a:gd name="T42" fmla="*/ 9 w 40"/>
                    <a:gd name="T43" fmla="*/ 22 h 37"/>
                    <a:gd name="T44" fmla="*/ 10 w 40"/>
                    <a:gd name="T45" fmla="*/ 25 h 37"/>
                    <a:gd name="T46" fmla="*/ 8 w 40"/>
                    <a:gd name="T47" fmla="*/ 27 h 37"/>
                    <a:gd name="T48" fmla="*/ 10 w 40"/>
                    <a:gd name="T49" fmla="*/ 29 h 37"/>
                    <a:gd name="T50" fmla="*/ 12 w 40"/>
                    <a:gd name="T51" fmla="*/ 27 h 37"/>
                    <a:gd name="T52" fmla="*/ 15 w 40"/>
                    <a:gd name="T53" fmla="*/ 28 h 37"/>
                    <a:gd name="T54" fmla="*/ 19 w 40"/>
                    <a:gd name="T55" fmla="*/ 23 h 37"/>
                    <a:gd name="T56" fmla="*/ 18 w 40"/>
                    <a:gd name="T57" fmla="*/ 30 h 37"/>
                    <a:gd name="T58" fmla="*/ 14 w 40"/>
                    <a:gd name="T59" fmla="*/ 35 h 37"/>
                    <a:gd name="T60" fmla="*/ 19 w 40"/>
                    <a:gd name="T61" fmla="*/ 37 h 37"/>
                    <a:gd name="T62" fmla="*/ 25 w 40"/>
                    <a:gd name="T63" fmla="*/ 36 h 37"/>
                    <a:gd name="T64" fmla="*/ 21 w 40"/>
                    <a:gd name="T65" fmla="*/ 28 h 37"/>
                    <a:gd name="T66" fmla="*/ 21 w 40"/>
                    <a:gd name="T67" fmla="*/ 25 h 37"/>
                    <a:gd name="T68" fmla="*/ 25 w 40"/>
                    <a:gd name="T69" fmla="*/ 24 h 37"/>
                    <a:gd name="T70" fmla="*/ 27 w 40"/>
                    <a:gd name="T71" fmla="*/ 26 h 37"/>
                    <a:gd name="T72" fmla="*/ 31 w 40"/>
                    <a:gd name="T73" fmla="*/ 34 h 37"/>
                    <a:gd name="T74" fmla="*/ 35 w 40"/>
                    <a:gd name="T75" fmla="*/ 30 h 37"/>
                    <a:gd name="T76" fmla="*/ 37 w 40"/>
                    <a:gd name="T77" fmla="*/ 25 h 37"/>
                    <a:gd name="T78" fmla="*/ 31 w 40"/>
                    <a:gd name="T79" fmla="*/ 24 h 37"/>
                    <a:gd name="T80" fmla="*/ 25 w 40"/>
                    <a:gd name="T81" fmla="*/ 21 h 37"/>
                    <a:gd name="T82" fmla="*/ 31 w 40"/>
                    <a:gd name="T83" fmla="*/ 21 h 37"/>
                    <a:gd name="T84" fmla="*/ 33 w 40"/>
                    <a:gd name="T85" fmla="*/ 18 h 37"/>
                    <a:gd name="T86" fmla="*/ 36 w 40"/>
                    <a:gd name="T87" fmla="*/ 18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40" h="37">
                      <a:moveTo>
                        <a:pt x="34" y="15"/>
                      </a:moveTo>
                      <a:cubicBezTo>
                        <a:pt x="33" y="16"/>
                        <a:pt x="33" y="16"/>
                        <a:pt x="33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3" y="15"/>
                        <a:pt x="33" y="15"/>
                        <a:pt x="33" y="15"/>
                      </a:cubicBezTo>
                      <a:cubicBezTo>
                        <a:pt x="32" y="14"/>
                        <a:pt x="32" y="14"/>
                        <a:pt x="32" y="14"/>
                      </a:cubicBezTo>
                      <a:cubicBezTo>
                        <a:pt x="32" y="14"/>
                        <a:pt x="31" y="13"/>
                        <a:pt x="31" y="13"/>
                      </a:cubicBezTo>
                      <a:cubicBezTo>
                        <a:pt x="28" y="16"/>
                        <a:pt x="28" y="16"/>
                        <a:pt x="28" y="16"/>
                      </a:cubicBezTo>
                      <a:cubicBezTo>
                        <a:pt x="26" y="16"/>
                        <a:pt x="26" y="16"/>
                        <a:pt x="26" y="16"/>
                      </a:cubicBezTo>
                      <a:cubicBezTo>
                        <a:pt x="26" y="15"/>
                        <a:pt x="26" y="14"/>
                        <a:pt x="25" y="14"/>
                      </a:cubicBezTo>
                      <a:cubicBezTo>
                        <a:pt x="27" y="12"/>
                        <a:pt x="27" y="12"/>
                        <a:pt x="27" y="12"/>
                      </a:cubicBezTo>
                      <a:cubicBezTo>
                        <a:pt x="29" y="12"/>
                        <a:pt x="29" y="12"/>
                        <a:pt x="29" y="12"/>
                      </a:cubicBezTo>
                      <a:cubicBezTo>
                        <a:pt x="28" y="11"/>
                        <a:pt x="27" y="10"/>
                        <a:pt x="25" y="9"/>
                      </a:cubicBezTo>
                      <a:cubicBezTo>
                        <a:pt x="25" y="10"/>
                        <a:pt x="25" y="10"/>
                        <a:pt x="25" y="10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3" y="11"/>
                        <a:pt x="22" y="11"/>
                        <a:pt x="21" y="11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2" y="8"/>
                        <a:pt x="22" y="8"/>
                        <a:pt x="22" y="8"/>
                      </a:cubicBezTo>
                      <a:cubicBezTo>
                        <a:pt x="21" y="7"/>
                        <a:pt x="20" y="6"/>
                        <a:pt x="19" y="5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8" y="11"/>
                        <a:pt x="17" y="11"/>
                        <a:pt x="17" y="12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2"/>
                        <a:pt x="9" y="12"/>
                        <a:pt x="9" y="12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5" y="14"/>
                        <a:pt x="14" y="15"/>
                        <a:pt x="14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9"/>
                        <a:pt x="15" y="20"/>
                        <a:pt x="15" y="21"/>
                      </a:cubicBezTo>
                      <a:cubicBezTo>
                        <a:pt x="14" y="22"/>
                        <a:pt x="14" y="22"/>
                        <a:pt x="14" y="22"/>
                      </a:cubicBez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10" y="25"/>
                        <a:pt x="10" y="25"/>
                        <a:pt x="10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7"/>
                        <a:pt x="3" y="27"/>
                        <a:pt x="3" y="27"/>
                      </a:cubicBez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5" y="30"/>
                        <a:pt x="5" y="30"/>
                        <a:pt x="5" y="30"/>
                      </a:cubicBezTo>
                      <a:cubicBezTo>
                        <a:pt x="7" y="32"/>
                        <a:pt x="7" y="32"/>
                        <a:pt x="7" y="32"/>
                      </a:cubicBezTo>
                      <a:cubicBezTo>
                        <a:pt x="10" y="29"/>
                        <a:pt x="10" y="29"/>
                        <a:pt x="10" y="29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12" y="34"/>
                        <a:pt x="12" y="34"/>
                        <a:pt x="12" y="34"/>
                      </a:cubicBez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3" y="26"/>
                        <a:pt x="13" y="26"/>
                        <a:pt x="13" y="26"/>
                      </a:cubicBezTo>
                      <a:cubicBezTo>
                        <a:pt x="13" y="28"/>
                        <a:pt x="13" y="28"/>
                        <a:pt x="13" y="28"/>
                      </a:cubicBezTo>
                      <a:cubicBezTo>
                        <a:pt x="15" y="28"/>
                        <a:pt x="15" y="28"/>
                        <a:pt x="15" y="28"/>
                      </a:cubicBezTo>
                      <a:cubicBezTo>
                        <a:pt x="15" y="24"/>
                        <a:pt x="15" y="24"/>
                        <a:pt x="15" y="24"/>
                      </a:cubicBezTo>
                      <a:cubicBezTo>
                        <a:pt x="17" y="22"/>
                        <a:pt x="17" y="22"/>
                        <a:pt x="17" y="22"/>
                      </a:cubicBezTo>
                      <a:cubicBezTo>
                        <a:pt x="17" y="23"/>
                        <a:pt x="18" y="23"/>
                        <a:pt x="19" y="23"/>
                      </a:cubicBezTo>
                      <a:cubicBezTo>
                        <a:pt x="19" y="25"/>
                        <a:pt x="19" y="25"/>
                        <a:pt x="19" y="25"/>
                      </a:cubicBezTo>
                      <a:cubicBezTo>
                        <a:pt x="16" y="28"/>
                        <a:pt x="16" y="28"/>
                        <a:pt x="16" y="28"/>
                      </a:cubicBezTo>
                      <a:cubicBezTo>
                        <a:pt x="18" y="30"/>
                        <a:pt x="18" y="30"/>
                        <a:pt x="18" y="30"/>
                      </a:cubicBezTo>
                      <a:cubicBezTo>
                        <a:pt x="19" y="28"/>
                        <a:pt x="19" y="28"/>
                        <a:pt x="19" y="28"/>
                      </a:cubicBezTo>
                      <a:cubicBezTo>
                        <a:pt x="19" y="30"/>
                        <a:pt x="19" y="30"/>
                        <a:pt x="19" y="30"/>
                      </a:cubicBezTo>
                      <a:cubicBezTo>
                        <a:pt x="14" y="35"/>
                        <a:pt x="14" y="35"/>
                        <a:pt x="14" y="35"/>
                      </a:cubicBezTo>
                      <a:cubicBezTo>
                        <a:pt x="16" y="36"/>
                        <a:pt x="16" y="36"/>
                        <a:pt x="16" y="36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21" y="37"/>
                        <a:pt x="21" y="37"/>
                        <a:pt x="21" y="37"/>
                      </a:cubicBezTo>
                      <a:cubicBezTo>
                        <a:pt x="21" y="33"/>
                        <a:pt x="21" y="33"/>
                        <a:pt x="21" y="33"/>
                      </a:cubicBezTo>
                      <a:cubicBezTo>
                        <a:pt x="25" y="36"/>
                        <a:pt x="25" y="36"/>
                        <a:pt x="25" y="36"/>
                      </a:cubicBezTo>
                      <a:cubicBezTo>
                        <a:pt x="26" y="35"/>
                        <a:pt x="26" y="35"/>
                        <a:pt x="26" y="35"/>
                      </a:cubicBezTo>
                      <a:cubicBezTo>
                        <a:pt x="21" y="30"/>
                        <a:pt x="21" y="30"/>
                        <a:pt x="21" y="30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3" y="30"/>
                        <a:pt x="23" y="30"/>
                        <a:pt x="23" y="30"/>
                      </a:cubicBezTo>
                      <a:cubicBezTo>
                        <a:pt x="24" y="28"/>
                        <a:pt x="24" y="28"/>
                        <a:pt x="24" y="28"/>
                      </a:cubicBezTo>
                      <a:cubicBezTo>
                        <a:pt x="21" y="25"/>
                        <a:pt x="21" y="25"/>
                        <a:pt x="21" y="25"/>
                      </a:cubicBezTo>
                      <a:cubicBezTo>
                        <a:pt x="21" y="23"/>
                        <a:pt x="21" y="23"/>
                        <a:pt x="21" y="23"/>
                      </a:cubicBezTo>
                      <a:cubicBezTo>
                        <a:pt x="22" y="23"/>
                        <a:pt x="23" y="23"/>
                        <a:pt x="24" y="22"/>
                      </a:cubicBezTo>
                      <a:cubicBezTo>
                        <a:pt x="25" y="24"/>
                        <a:pt x="25" y="24"/>
                        <a:pt x="25" y="24"/>
                      </a:cubicBezTo>
                      <a:cubicBezTo>
                        <a:pt x="25" y="28"/>
                        <a:pt x="25" y="28"/>
                        <a:pt x="25" y="28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7" y="26"/>
                        <a:pt x="27" y="26"/>
                        <a:pt x="27" y="26"/>
                      </a:cubicBezTo>
                      <a:cubicBezTo>
                        <a:pt x="28" y="27"/>
                        <a:pt x="28" y="27"/>
                        <a:pt x="28" y="27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1" y="29"/>
                        <a:pt x="31" y="29"/>
                        <a:pt x="31" y="29"/>
                      </a:cubicBezTo>
                      <a:cubicBezTo>
                        <a:pt x="34" y="32"/>
                        <a:pt x="34" y="32"/>
                        <a:pt x="34" y="32"/>
                      </a:cubicBezTo>
                      <a:cubicBezTo>
                        <a:pt x="35" y="30"/>
                        <a:pt x="35" y="30"/>
                        <a:pt x="35" y="30"/>
                      </a:cubicBezTo>
                      <a:cubicBezTo>
                        <a:pt x="32" y="27"/>
                        <a:pt x="32" y="27"/>
                        <a:pt x="32" y="27"/>
                      </a:cubicBezTo>
                      <a:cubicBezTo>
                        <a:pt x="37" y="27"/>
                        <a:pt x="37" y="27"/>
                        <a:pt x="37" y="27"/>
                      </a:cubicBezTo>
                      <a:cubicBezTo>
                        <a:pt x="37" y="25"/>
                        <a:pt x="37" y="25"/>
                        <a:pt x="37" y="25"/>
                      </a:cubicBezTo>
                      <a:cubicBezTo>
                        <a:pt x="30" y="25"/>
                        <a:pt x="30" y="25"/>
                        <a:pt x="30" y="25"/>
                      </a:cubicBezTo>
                      <a:cubicBezTo>
                        <a:pt x="29" y="24"/>
                        <a:pt x="29" y="24"/>
                        <a:pt x="29" y="24"/>
                      </a:cubicBezTo>
                      <a:cubicBezTo>
                        <a:pt x="31" y="24"/>
                        <a:pt x="31" y="24"/>
                        <a:pt x="31" y="24"/>
                      </a:cubicBezTo>
                      <a:cubicBezTo>
                        <a:pt x="31" y="22"/>
                        <a:pt x="31" y="22"/>
                        <a:pt x="31" y="22"/>
                      </a:cubicBez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26" y="20"/>
                        <a:pt x="26" y="19"/>
                        <a:pt x="26" y="18"/>
                      </a:cubicBezTo>
                      <a:cubicBezTo>
                        <a:pt x="28" y="18"/>
                        <a:pt x="28" y="18"/>
                        <a:pt x="28" y="18"/>
                      </a:cubicBezTo>
                      <a:cubicBezTo>
                        <a:pt x="31" y="21"/>
                        <a:pt x="31" y="21"/>
                        <a:pt x="31" y="21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2" y="18"/>
                        <a:pt x="32" y="18"/>
                        <a:pt x="32" y="18"/>
                      </a:cubicBezTo>
                      <a:cubicBezTo>
                        <a:pt x="33" y="18"/>
                        <a:pt x="33" y="18"/>
                        <a:pt x="33" y="18"/>
                      </a:cubicBezTo>
                      <a:cubicBezTo>
                        <a:pt x="38" y="23"/>
                        <a:pt x="38" y="23"/>
                        <a:pt x="38" y="23"/>
                      </a:cubicBezTo>
                      <a:cubicBezTo>
                        <a:pt x="40" y="22"/>
                        <a:pt x="40" y="22"/>
                        <a:pt x="40" y="22"/>
                      </a:cubicBezTo>
                      <a:cubicBezTo>
                        <a:pt x="36" y="18"/>
                        <a:pt x="36" y="18"/>
                        <a:pt x="36" y="18"/>
                      </a:cubicBezTo>
                      <a:cubicBezTo>
                        <a:pt x="39" y="18"/>
                        <a:pt x="39" y="18"/>
                        <a:pt x="39" y="18"/>
                      </a:cubicBezTo>
                      <a:cubicBezTo>
                        <a:pt x="37" y="17"/>
                        <a:pt x="36" y="16"/>
                        <a:pt x="3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9" name="iṡḻïḍe"/>
                <p:cNvSpPr/>
                <p:nvPr/>
              </p:nvSpPr>
              <p:spPr bwMode="auto">
                <a:xfrm>
                  <a:off x="3329114" y="1475919"/>
                  <a:ext cx="115189" cy="113963"/>
                </a:xfrm>
                <a:custGeom>
                  <a:avLst/>
                  <a:gdLst>
                    <a:gd name="T0" fmla="*/ 25 w 26"/>
                    <a:gd name="T1" fmla="*/ 10 h 26"/>
                    <a:gd name="T2" fmla="*/ 20 w 26"/>
                    <a:gd name="T3" fmla="*/ 12 h 26"/>
                    <a:gd name="T4" fmla="*/ 18 w 26"/>
                    <a:gd name="T5" fmla="*/ 12 h 26"/>
                    <a:gd name="T6" fmla="*/ 17 w 26"/>
                    <a:gd name="T7" fmla="*/ 10 h 26"/>
                    <a:gd name="T8" fmla="*/ 18 w 26"/>
                    <a:gd name="T9" fmla="*/ 8 h 26"/>
                    <a:gd name="T10" fmla="*/ 24 w 26"/>
                    <a:gd name="T11" fmla="*/ 6 h 26"/>
                    <a:gd name="T12" fmla="*/ 21 w 26"/>
                    <a:gd name="T13" fmla="*/ 3 h 26"/>
                    <a:gd name="T14" fmla="*/ 18 w 26"/>
                    <a:gd name="T15" fmla="*/ 2 h 26"/>
                    <a:gd name="T16" fmla="*/ 17 w 26"/>
                    <a:gd name="T17" fmla="*/ 6 h 26"/>
                    <a:gd name="T18" fmla="*/ 15 w 26"/>
                    <a:gd name="T19" fmla="*/ 10 h 26"/>
                    <a:gd name="T20" fmla="*/ 15 w 26"/>
                    <a:gd name="T21" fmla="*/ 6 h 26"/>
                    <a:gd name="T22" fmla="*/ 13 w 26"/>
                    <a:gd name="T23" fmla="*/ 5 h 26"/>
                    <a:gd name="T24" fmla="*/ 13 w 26"/>
                    <a:gd name="T25" fmla="*/ 3 h 26"/>
                    <a:gd name="T26" fmla="*/ 12 w 26"/>
                    <a:gd name="T27" fmla="*/ 3 h 26"/>
                    <a:gd name="T28" fmla="*/ 12 w 26"/>
                    <a:gd name="T29" fmla="*/ 5 h 26"/>
                    <a:gd name="T30" fmla="*/ 10 w 26"/>
                    <a:gd name="T31" fmla="*/ 6 h 26"/>
                    <a:gd name="T32" fmla="*/ 10 w 26"/>
                    <a:gd name="T33" fmla="*/ 10 h 26"/>
                    <a:gd name="T34" fmla="*/ 8 w 26"/>
                    <a:gd name="T35" fmla="*/ 6 h 26"/>
                    <a:gd name="T36" fmla="*/ 7 w 26"/>
                    <a:gd name="T37" fmla="*/ 2 h 26"/>
                    <a:gd name="T38" fmla="*/ 4 w 26"/>
                    <a:gd name="T39" fmla="*/ 3 h 26"/>
                    <a:gd name="T40" fmla="*/ 2 w 26"/>
                    <a:gd name="T41" fmla="*/ 6 h 26"/>
                    <a:gd name="T42" fmla="*/ 7 w 26"/>
                    <a:gd name="T43" fmla="*/ 8 h 26"/>
                    <a:gd name="T44" fmla="*/ 8 w 26"/>
                    <a:gd name="T45" fmla="*/ 10 h 26"/>
                    <a:gd name="T46" fmla="*/ 7 w 26"/>
                    <a:gd name="T47" fmla="*/ 12 h 26"/>
                    <a:gd name="T48" fmla="*/ 5 w 26"/>
                    <a:gd name="T49" fmla="*/ 12 h 26"/>
                    <a:gd name="T50" fmla="*/ 0 w 26"/>
                    <a:gd name="T51" fmla="*/ 10 h 26"/>
                    <a:gd name="T52" fmla="*/ 0 w 26"/>
                    <a:gd name="T53" fmla="*/ 14 h 26"/>
                    <a:gd name="T54" fmla="*/ 1 w 26"/>
                    <a:gd name="T55" fmla="*/ 17 h 26"/>
                    <a:gd name="T56" fmla="*/ 4 w 26"/>
                    <a:gd name="T57" fmla="*/ 15 h 26"/>
                    <a:gd name="T58" fmla="*/ 9 w 26"/>
                    <a:gd name="T59" fmla="*/ 14 h 26"/>
                    <a:gd name="T60" fmla="*/ 6 w 26"/>
                    <a:gd name="T61" fmla="*/ 16 h 26"/>
                    <a:gd name="T62" fmla="*/ 6 w 26"/>
                    <a:gd name="T63" fmla="*/ 18 h 26"/>
                    <a:gd name="T64" fmla="*/ 5 w 26"/>
                    <a:gd name="T65" fmla="*/ 20 h 26"/>
                    <a:gd name="T66" fmla="*/ 6 w 26"/>
                    <a:gd name="T67" fmla="*/ 21 h 26"/>
                    <a:gd name="T68" fmla="*/ 7 w 26"/>
                    <a:gd name="T69" fmla="*/ 19 h 26"/>
                    <a:gd name="T70" fmla="*/ 9 w 26"/>
                    <a:gd name="T71" fmla="*/ 20 h 26"/>
                    <a:gd name="T72" fmla="*/ 12 w 26"/>
                    <a:gd name="T73" fmla="*/ 17 h 26"/>
                    <a:gd name="T74" fmla="*/ 11 w 26"/>
                    <a:gd name="T75" fmla="*/ 21 h 26"/>
                    <a:gd name="T76" fmla="*/ 9 w 26"/>
                    <a:gd name="T77" fmla="*/ 25 h 26"/>
                    <a:gd name="T78" fmla="*/ 12 w 26"/>
                    <a:gd name="T79" fmla="*/ 26 h 26"/>
                    <a:gd name="T80" fmla="*/ 16 w 26"/>
                    <a:gd name="T81" fmla="*/ 26 h 26"/>
                    <a:gd name="T82" fmla="*/ 13 w 26"/>
                    <a:gd name="T83" fmla="*/ 20 h 26"/>
                    <a:gd name="T84" fmla="*/ 13 w 26"/>
                    <a:gd name="T85" fmla="*/ 18 h 26"/>
                    <a:gd name="T86" fmla="*/ 16 w 26"/>
                    <a:gd name="T87" fmla="*/ 17 h 26"/>
                    <a:gd name="T88" fmla="*/ 17 w 26"/>
                    <a:gd name="T89" fmla="*/ 19 h 26"/>
                    <a:gd name="T90" fmla="*/ 19 w 26"/>
                    <a:gd name="T91" fmla="*/ 24 h 26"/>
                    <a:gd name="T92" fmla="*/ 22 w 26"/>
                    <a:gd name="T93" fmla="*/ 22 h 26"/>
                    <a:gd name="T94" fmla="*/ 24 w 26"/>
                    <a:gd name="T95" fmla="*/ 18 h 26"/>
                    <a:gd name="T96" fmla="*/ 19 w 26"/>
                    <a:gd name="T97" fmla="*/ 18 h 26"/>
                    <a:gd name="T98" fmla="*/ 16 w 26"/>
                    <a:gd name="T99" fmla="*/ 15 h 26"/>
                    <a:gd name="T100" fmla="*/ 20 w 26"/>
                    <a:gd name="T101" fmla="*/ 16 h 26"/>
                    <a:gd name="T102" fmla="*/ 21 w 26"/>
                    <a:gd name="T103" fmla="*/ 14 h 26"/>
                    <a:gd name="T104" fmla="*/ 23 w 26"/>
                    <a:gd name="T105" fmla="*/ 1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6" h="26">
                      <a:moveTo>
                        <a:pt x="26" y="12"/>
                      </a:move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5" y="10"/>
                        <a:pt x="25" y="10"/>
                        <a:pt x="25" y="10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0" y="12"/>
                        <a:pt x="20" y="12"/>
                        <a:pt x="20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6" y="12"/>
                        <a:pt x="16" y="11"/>
                        <a:pt x="16" y="11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4" y="6"/>
                        <a:pt x="24" y="6"/>
                        <a:pt x="24" y="6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19" y="2"/>
                        <a:pt x="19" y="2"/>
                        <a:pt x="19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4" y="10"/>
                        <a:pt x="14" y="9"/>
                        <a:pt x="13" y="9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9" y="2"/>
                        <a:pt x="9" y="2"/>
                        <a:pt x="9" y="2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1" y="9"/>
                        <a:pt x="11" y="10"/>
                        <a:pt x="10" y="10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9" y="11"/>
                        <a:pt x="9" y="11"/>
                        <a:pt x="9" y="11"/>
                      </a:cubicBezTo>
                      <a:cubicBezTo>
                        <a:pt x="9" y="11"/>
                        <a:pt x="9" y="12"/>
                        <a:pt x="9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9" y="14"/>
                        <a:pt x="9" y="15"/>
                        <a:pt x="9" y="15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2" y="20"/>
                        <a:pt x="2" y="20"/>
                        <a:pt x="2" y="20"/>
                      </a:cubicBezTo>
                      <a:cubicBezTo>
                        <a:pt x="5" y="20"/>
                        <a:pt x="5" y="20"/>
                        <a:pt x="5" y="20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4" y="23"/>
                        <a:pt x="4" y="23"/>
                        <a:pt x="4" y="23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7" y="24"/>
                        <a:pt x="7" y="24"/>
                        <a:pt x="7" y="24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9" y="20"/>
                        <a:pt x="9" y="20"/>
                        <a:pt x="9" y="20"/>
                      </a:cubicBez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ubicBezTo>
                        <a:pt x="11" y="17"/>
                        <a:pt x="11" y="17"/>
                        <a:pt x="12" y="17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2" y="20"/>
                        <a:pt x="12" y="20"/>
                        <a:pt x="12" y="20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0" y="26"/>
                        <a:pt x="10" y="26"/>
                        <a:pt x="10" y="26"/>
                      </a:cubicBezTo>
                      <a:cubicBezTo>
                        <a:pt x="12" y="23"/>
                        <a:pt x="12" y="23"/>
                        <a:pt x="12" y="23"/>
                      </a:cubicBezTo>
                      <a:cubicBezTo>
                        <a:pt x="12" y="26"/>
                        <a:pt x="12" y="26"/>
                        <a:pt x="12" y="26"/>
                      </a:cubicBezTo>
                      <a:cubicBezTo>
                        <a:pt x="13" y="26"/>
                        <a:pt x="13" y="26"/>
                        <a:pt x="13" y="26"/>
                      </a:cubicBezTo>
                      <a:cubicBezTo>
                        <a:pt x="13" y="23"/>
                        <a:pt x="13" y="23"/>
                        <a:pt x="13" y="23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7" y="25"/>
                        <a:pt x="17" y="25"/>
                        <a:pt x="17" y="25"/>
                      </a:cubicBezTo>
                      <a:cubicBezTo>
                        <a:pt x="13" y="21"/>
                        <a:pt x="13" y="21"/>
                        <a:pt x="13" y="21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3" y="17"/>
                        <a:pt x="13" y="17"/>
                        <a:pt x="13" y="17"/>
                      </a:cubicBezTo>
                      <a:cubicBezTo>
                        <a:pt x="14" y="17"/>
                        <a:pt x="14" y="17"/>
                        <a:pt x="15" y="16"/>
                      </a:cubicBezTo>
                      <a:cubicBezTo>
                        <a:pt x="16" y="17"/>
                        <a:pt x="16" y="17"/>
                        <a:pt x="16" y="17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4"/>
                        <a:pt x="19" y="24"/>
                        <a:pt x="19" y="24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21" y="23"/>
                        <a:pt x="21" y="23"/>
                        <a:pt x="21" y="23"/>
                      </a:cubicBezTo>
                      <a:cubicBezTo>
                        <a:pt x="22" y="22"/>
                        <a:pt x="22" y="22"/>
                        <a:pt x="22" y="22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9" y="16"/>
                        <a:pt x="19" y="16"/>
                        <a:pt x="19" y="16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16" y="15"/>
                        <a:pt x="16" y="15"/>
                        <a:pt x="16" y="15"/>
                      </a:cubicBezTo>
                      <a:cubicBezTo>
                        <a:pt x="16" y="15"/>
                        <a:pt x="16" y="14"/>
                        <a:pt x="17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21" y="15"/>
                        <a:pt x="21" y="15"/>
                        <a:pt x="21" y="15"/>
                      </a:cubicBezTo>
                      <a:cubicBezTo>
                        <a:pt x="20" y="14"/>
                        <a:pt x="20" y="14"/>
                        <a:pt x="20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5" y="16"/>
                        <a:pt x="25" y="16"/>
                        <a:pt x="25" y="16"/>
                      </a:cubicBezTo>
                      <a:cubicBezTo>
                        <a:pt x="23" y="14"/>
                        <a:pt x="23" y="14"/>
                        <a:pt x="23" y="14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lnTo>
                        <a:pt x="26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0" name="iś1íḓê"/>
                <p:cNvSpPr/>
                <p:nvPr/>
              </p:nvSpPr>
              <p:spPr bwMode="auto">
                <a:xfrm>
                  <a:off x="4764072" y="3984339"/>
                  <a:ext cx="278169" cy="136021"/>
                </a:xfrm>
                <a:custGeom>
                  <a:avLst/>
                  <a:gdLst>
                    <a:gd name="T0" fmla="*/ 54 w 63"/>
                    <a:gd name="T1" fmla="*/ 22 h 31"/>
                    <a:gd name="T2" fmla="*/ 63 w 63"/>
                    <a:gd name="T3" fmla="*/ 11 h 31"/>
                    <a:gd name="T4" fmla="*/ 54 w 63"/>
                    <a:gd name="T5" fmla="*/ 0 h 31"/>
                    <a:gd name="T6" fmla="*/ 54 w 63"/>
                    <a:gd name="T7" fmla="*/ 5 h 31"/>
                    <a:gd name="T8" fmla="*/ 58 w 63"/>
                    <a:gd name="T9" fmla="*/ 11 h 31"/>
                    <a:gd name="T10" fmla="*/ 54 w 63"/>
                    <a:gd name="T11" fmla="*/ 17 h 31"/>
                    <a:gd name="T12" fmla="*/ 54 w 63"/>
                    <a:gd name="T13" fmla="*/ 22 h 31"/>
                    <a:gd name="T14" fmla="*/ 26 w 63"/>
                    <a:gd name="T15" fmla="*/ 31 h 31"/>
                    <a:gd name="T16" fmla="*/ 47 w 63"/>
                    <a:gd name="T17" fmla="*/ 21 h 31"/>
                    <a:gd name="T18" fmla="*/ 52 w 63"/>
                    <a:gd name="T19" fmla="*/ 22 h 31"/>
                    <a:gd name="T20" fmla="*/ 54 w 63"/>
                    <a:gd name="T21" fmla="*/ 22 h 31"/>
                    <a:gd name="T22" fmla="*/ 54 w 63"/>
                    <a:gd name="T23" fmla="*/ 17 h 31"/>
                    <a:gd name="T24" fmla="*/ 52 w 63"/>
                    <a:gd name="T25" fmla="*/ 17 h 31"/>
                    <a:gd name="T26" fmla="*/ 50 w 63"/>
                    <a:gd name="T27" fmla="*/ 17 h 31"/>
                    <a:gd name="T28" fmla="*/ 53 w 63"/>
                    <a:gd name="T29" fmla="*/ 5 h 31"/>
                    <a:gd name="T30" fmla="*/ 53 w 63"/>
                    <a:gd name="T31" fmla="*/ 5 h 31"/>
                    <a:gd name="T32" fmla="*/ 53 w 63"/>
                    <a:gd name="T33" fmla="*/ 5 h 31"/>
                    <a:gd name="T34" fmla="*/ 54 w 63"/>
                    <a:gd name="T35" fmla="*/ 5 h 31"/>
                    <a:gd name="T36" fmla="*/ 54 w 63"/>
                    <a:gd name="T37" fmla="*/ 0 h 31"/>
                    <a:gd name="T38" fmla="*/ 52 w 63"/>
                    <a:gd name="T39" fmla="*/ 0 h 31"/>
                    <a:gd name="T40" fmla="*/ 52 w 63"/>
                    <a:gd name="T41" fmla="*/ 0 h 31"/>
                    <a:gd name="T42" fmla="*/ 0 w 63"/>
                    <a:gd name="T43" fmla="*/ 0 h 31"/>
                    <a:gd name="T44" fmla="*/ 0 w 63"/>
                    <a:gd name="T45" fmla="*/ 5 h 31"/>
                    <a:gd name="T46" fmla="*/ 26 w 63"/>
                    <a:gd name="T47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3" h="31">
                      <a:moveTo>
                        <a:pt x="54" y="22"/>
                      </a:moveTo>
                      <a:cubicBezTo>
                        <a:pt x="59" y="21"/>
                        <a:pt x="63" y="16"/>
                        <a:pt x="63" y="11"/>
                      </a:cubicBezTo>
                      <a:cubicBezTo>
                        <a:pt x="63" y="5"/>
                        <a:pt x="59" y="1"/>
                        <a:pt x="54" y="0"/>
                      </a:cubicBezTo>
                      <a:cubicBezTo>
                        <a:pt x="54" y="5"/>
                        <a:pt x="54" y="5"/>
                        <a:pt x="54" y="5"/>
                      </a:cubicBezTo>
                      <a:cubicBezTo>
                        <a:pt x="56" y="6"/>
                        <a:pt x="58" y="8"/>
                        <a:pt x="58" y="11"/>
                      </a:cubicBezTo>
                      <a:cubicBezTo>
                        <a:pt x="58" y="14"/>
                        <a:pt x="56" y="16"/>
                        <a:pt x="54" y="17"/>
                      </a:cubicBezTo>
                      <a:lnTo>
                        <a:pt x="54" y="22"/>
                      </a:lnTo>
                      <a:close/>
                      <a:moveTo>
                        <a:pt x="26" y="31"/>
                      </a:moveTo>
                      <a:cubicBezTo>
                        <a:pt x="35" y="31"/>
                        <a:pt x="42" y="27"/>
                        <a:pt x="47" y="21"/>
                      </a:cubicBezTo>
                      <a:cubicBezTo>
                        <a:pt x="49" y="22"/>
                        <a:pt x="50" y="22"/>
                        <a:pt x="52" y="22"/>
                      </a:cubicBezTo>
                      <a:cubicBezTo>
                        <a:pt x="53" y="22"/>
                        <a:pt x="53" y="22"/>
                        <a:pt x="54" y="22"/>
                      </a:cubicBezTo>
                      <a:cubicBezTo>
                        <a:pt x="54" y="17"/>
                        <a:pt x="54" y="17"/>
                        <a:pt x="54" y="17"/>
                      </a:cubicBezTo>
                      <a:cubicBezTo>
                        <a:pt x="53" y="17"/>
                        <a:pt x="53" y="17"/>
                        <a:pt x="52" y="17"/>
                      </a:cubicBezTo>
                      <a:cubicBezTo>
                        <a:pt x="51" y="17"/>
                        <a:pt x="50" y="17"/>
                        <a:pt x="50" y="17"/>
                      </a:cubicBezTo>
                      <a:cubicBezTo>
                        <a:pt x="52" y="13"/>
                        <a:pt x="53" y="9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3" y="5"/>
                        <a:pt x="54" y="5"/>
                        <a:pt x="54" y="5"/>
                      </a:cubicBez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54" y="0"/>
                        <a:pt x="53" y="0"/>
                        <a:pt x="52" y="0"/>
                      </a:cubicBezTo>
                      <a:cubicBezTo>
                        <a:pt x="52" y="0"/>
                        <a:pt x="52" y="0"/>
                        <a:pt x="5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3"/>
                        <a:pt x="0" y="5"/>
                      </a:cubicBezTo>
                      <a:cubicBezTo>
                        <a:pt x="0" y="19"/>
                        <a:pt x="12" y="31"/>
                        <a:pt x="26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1" name="ïṡlîḓê"/>
                <p:cNvSpPr/>
                <p:nvPr/>
              </p:nvSpPr>
              <p:spPr bwMode="auto">
                <a:xfrm>
                  <a:off x="4764072" y="4133840"/>
                  <a:ext cx="251210" cy="22057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2" name="íṥ1íḋè"/>
                <p:cNvSpPr/>
                <p:nvPr/>
              </p:nvSpPr>
              <p:spPr bwMode="auto">
                <a:xfrm>
                  <a:off x="4821666" y="3921843"/>
                  <a:ext cx="44115" cy="52693"/>
                </a:xfrm>
                <a:custGeom>
                  <a:avLst/>
                  <a:gdLst>
                    <a:gd name="T0" fmla="*/ 3 w 10"/>
                    <a:gd name="T1" fmla="*/ 6 h 12"/>
                    <a:gd name="T2" fmla="*/ 5 w 10"/>
                    <a:gd name="T3" fmla="*/ 11 h 12"/>
                    <a:gd name="T4" fmla="*/ 9 w 10"/>
                    <a:gd name="T5" fmla="*/ 2 h 12"/>
                    <a:gd name="T6" fmla="*/ 9 w 10"/>
                    <a:gd name="T7" fmla="*/ 0 h 12"/>
                    <a:gd name="T8" fmla="*/ 3 w 10"/>
                    <a:gd name="T9" fmla="*/ 1 h 12"/>
                    <a:gd name="T10" fmla="*/ 3 w 10"/>
                    <a:gd name="T11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2">
                      <a:moveTo>
                        <a:pt x="3" y="6"/>
                      </a:moveTo>
                      <a:cubicBezTo>
                        <a:pt x="0" y="7"/>
                        <a:pt x="2" y="12"/>
                        <a:pt x="5" y="11"/>
                      </a:cubicBezTo>
                      <a:cubicBezTo>
                        <a:pt x="9" y="9"/>
                        <a:pt x="10" y="5"/>
                        <a:pt x="9" y="2"/>
                      </a:cubicBezTo>
                      <a:cubicBezTo>
                        <a:pt x="9" y="1"/>
                        <a:pt x="9" y="1"/>
                        <a:pt x="9" y="0"/>
                      </a:cubicBezTo>
                      <a:cubicBezTo>
                        <a:pt x="7" y="1"/>
                        <a:pt x="5" y="1"/>
                        <a:pt x="3" y="1"/>
                      </a:cubicBezTo>
                      <a:cubicBezTo>
                        <a:pt x="4" y="3"/>
                        <a:pt x="5" y="5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3" name="i$1iḓé"/>
                <p:cNvSpPr/>
                <p:nvPr/>
              </p:nvSpPr>
              <p:spPr bwMode="auto">
                <a:xfrm>
                  <a:off x="4887839" y="3908364"/>
                  <a:ext cx="44115" cy="66172"/>
                </a:xfrm>
                <a:custGeom>
                  <a:avLst/>
                  <a:gdLst>
                    <a:gd name="T0" fmla="*/ 3 w 10"/>
                    <a:gd name="T1" fmla="*/ 9 h 15"/>
                    <a:gd name="T2" fmla="*/ 5 w 10"/>
                    <a:gd name="T3" fmla="*/ 14 h 15"/>
                    <a:gd name="T4" fmla="*/ 9 w 10"/>
                    <a:gd name="T5" fmla="*/ 5 h 15"/>
                    <a:gd name="T6" fmla="*/ 7 w 10"/>
                    <a:gd name="T7" fmla="*/ 0 h 15"/>
                    <a:gd name="T8" fmla="*/ 2 w 10"/>
                    <a:gd name="T9" fmla="*/ 1 h 15"/>
                    <a:gd name="T10" fmla="*/ 3 w 10"/>
                    <a:gd name="T11" fmla="*/ 9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15">
                      <a:moveTo>
                        <a:pt x="3" y="9"/>
                      </a:moveTo>
                      <a:cubicBezTo>
                        <a:pt x="0" y="10"/>
                        <a:pt x="2" y="15"/>
                        <a:pt x="5" y="14"/>
                      </a:cubicBezTo>
                      <a:cubicBezTo>
                        <a:pt x="9" y="12"/>
                        <a:pt x="10" y="8"/>
                        <a:pt x="9" y="5"/>
                      </a:cubicBezTo>
                      <a:cubicBezTo>
                        <a:pt x="9" y="3"/>
                        <a:pt x="8" y="2"/>
                        <a:pt x="7" y="0"/>
                      </a:cubicBezTo>
                      <a:cubicBezTo>
                        <a:pt x="5" y="1"/>
                        <a:pt x="3" y="1"/>
                        <a:pt x="2" y="1"/>
                      </a:cubicBezTo>
                      <a:cubicBezTo>
                        <a:pt x="3" y="4"/>
                        <a:pt x="5" y="8"/>
                        <a:pt x="3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4" name="íṣḷïdé"/>
                <p:cNvSpPr/>
                <p:nvPr/>
              </p:nvSpPr>
              <p:spPr bwMode="auto">
                <a:xfrm>
                  <a:off x="5775037" y="3467215"/>
                  <a:ext cx="75976" cy="35537"/>
                </a:xfrm>
                <a:custGeom>
                  <a:avLst/>
                  <a:gdLst>
                    <a:gd name="T0" fmla="*/ 0 w 62"/>
                    <a:gd name="T1" fmla="*/ 18 h 29"/>
                    <a:gd name="T2" fmla="*/ 22 w 62"/>
                    <a:gd name="T3" fmla="*/ 29 h 29"/>
                    <a:gd name="T4" fmla="*/ 62 w 62"/>
                    <a:gd name="T5" fmla="*/ 29 h 29"/>
                    <a:gd name="T6" fmla="*/ 7 w 62"/>
                    <a:gd name="T7" fmla="*/ 0 h 29"/>
                    <a:gd name="T8" fmla="*/ 0 w 62"/>
                    <a:gd name="T9" fmla="*/ 18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2" h="29">
                      <a:moveTo>
                        <a:pt x="0" y="18"/>
                      </a:moveTo>
                      <a:lnTo>
                        <a:pt x="22" y="29"/>
                      </a:lnTo>
                      <a:lnTo>
                        <a:pt x="62" y="29"/>
                      </a:lnTo>
                      <a:lnTo>
                        <a:pt x="7" y="0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9" name="ïṡ1iḍé"/>
                <p:cNvSpPr/>
                <p:nvPr/>
              </p:nvSpPr>
              <p:spPr bwMode="auto">
                <a:xfrm>
                  <a:off x="5775037" y="3506428"/>
                  <a:ext cx="186263" cy="93131"/>
                </a:xfrm>
                <a:custGeom>
                  <a:avLst/>
                  <a:gdLst>
                    <a:gd name="T0" fmla="*/ 62 w 152"/>
                    <a:gd name="T1" fmla="*/ 76 h 76"/>
                    <a:gd name="T2" fmla="*/ 123 w 152"/>
                    <a:gd name="T3" fmla="*/ 76 h 76"/>
                    <a:gd name="T4" fmla="*/ 123 w 152"/>
                    <a:gd name="T5" fmla="*/ 62 h 76"/>
                    <a:gd name="T6" fmla="*/ 152 w 152"/>
                    <a:gd name="T7" fmla="*/ 62 h 76"/>
                    <a:gd name="T8" fmla="*/ 152 w 152"/>
                    <a:gd name="T9" fmla="*/ 15 h 76"/>
                    <a:gd name="T10" fmla="*/ 123 w 152"/>
                    <a:gd name="T11" fmla="*/ 15 h 76"/>
                    <a:gd name="T12" fmla="*/ 123 w 152"/>
                    <a:gd name="T13" fmla="*/ 0 h 76"/>
                    <a:gd name="T14" fmla="*/ 69 w 152"/>
                    <a:gd name="T15" fmla="*/ 0 h 76"/>
                    <a:gd name="T16" fmla="*/ 62 w 152"/>
                    <a:gd name="T17" fmla="*/ 0 h 76"/>
                    <a:gd name="T18" fmla="*/ 62 w 152"/>
                    <a:gd name="T19" fmla="*/ 29 h 76"/>
                    <a:gd name="T20" fmla="*/ 90 w 152"/>
                    <a:gd name="T21" fmla="*/ 29 h 76"/>
                    <a:gd name="T22" fmla="*/ 90 w 152"/>
                    <a:gd name="T23" fmla="*/ 47 h 76"/>
                    <a:gd name="T24" fmla="*/ 62 w 152"/>
                    <a:gd name="T25" fmla="*/ 47 h 76"/>
                    <a:gd name="T26" fmla="*/ 62 w 152"/>
                    <a:gd name="T27" fmla="*/ 76 h 76"/>
                    <a:gd name="T28" fmla="*/ 0 w 152"/>
                    <a:gd name="T29" fmla="*/ 76 h 76"/>
                    <a:gd name="T30" fmla="*/ 62 w 152"/>
                    <a:gd name="T31" fmla="*/ 76 h 76"/>
                    <a:gd name="T32" fmla="*/ 62 w 152"/>
                    <a:gd name="T33" fmla="*/ 47 h 76"/>
                    <a:gd name="T34" fmla="*/ 29 w 152"/>
                    <a:gd name="T35" fmla="*/ 47 h 76"/>
                    <a:gd name="T36" fmla="*/ 29 w 152"/>
                    <a:gd name="T37" fmla="*/ 29 h 76"/>
                    <a:gd name="T38" fmla="*/ 29 w 152"/>
                    <a:gd name="T39" fmla="*/ 29 h 76"/>
                    <a:gd name="T40" fmla="*/ 62 w 152"/>
                    <a:gd name="T41" fmla="*/ 29 h 76"/>
                    <a:gd name="T42" fmla="*/ 62 w 152"/>
                    <a:gd name="T43" fmla="*/ 0 h 76"/>
                    <a:gd name="T44" fmla="*/ 33 w 152"/>
                    <a:gd name="T45" fmla="*/ 0 h 76"/>
                    <a:gd name="T46" fmla="*/ 0 w 152"/>
                    <a:gd name="T47" fmla="*/ 0 h 76"/>
                    <a:gd name="T48" fmla="*/ 0 w 152"/>
                    <a:gd name="T49" fmla="*/ 76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52" h="76">
                      <a:moveTo>
                        <a:pt x="62" y="76"/>
                      </a:moveTo>
                      <a:lnTo>
                        <a:pt x="123" y="76"/>
                      </a:lnTo>
                      <a:lnTo>
                        <a:pt x="123" y="62"/>
                      </a:lnTo>
                      <a:lnTo>
                        <a:pt x="152" y="62"/>
                      </a:lnTo>
                      <a:lnTo>
                        <a:pt x="152" y="15"/>
                      </a:lnTo>
                      <a:lnTo>
                        <a:pt x="123" y="15"/>
                      </a:lnTo>
                      <a:lnTo>
                        <a:pt x="123" y="0"/>
                      </a:lnTo>
                      <a:lnTo>
                        <a:pt x="69" y="0"/>
                      </a:lnTo>
                      <a:lnTo>
                        <a:pt x="62" y="0"/>
                      </a:lnTo>
                      <a:lnTo>
                        <a:pt x="62" y="29"/>
                      </a:lnTo>
                      <a:lnTo>
                        <a:pt x="90" y="29"/>
                      </a:lnTo>
                      <a:lnTo>
                        <a:pt x="90" y="47"/>
                      </a:lnTo>
                      <a:lnTo>
                        <a:pt x="62" y="47"/>
                      </a:lnTo>
                      <a:lnTo>
                        <a:pt x="62" y="76"/>
                      </a:lnTo>
                      <a:close/>
                      <a:moveTo>
                        <a:pt x="0" y="76"/>
                      </a:moveTo>
                      <a:lnTo>
                        <a:pt x="62" y="76"/>
                      </a:lnTo>
                      <a:lnTo>
                        <a:pt x="62" y="47"/>
                      </a:lnTo>
                      <a:lnTo>
                        <a:pt x="29" y="47"/>
                      </a:lnTo>
                      <a:lnTo>
                        <a:pt x="29" y="29"/>
                      </a:lnTo>
                      <a:lnTo>
                        <a:pt x="29" y="29"/>
                      </a:lnTo>
                      <a:lnTo>
                        <a:pt x="62" y="29"/>
                      </a:lnTo>
                      <a:lnTo>
                        <a:pt x="62" y="0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0" y="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0" name="iṡľîḍê"/>
                <p:cNvSpPr/>
                <p:nvPr/>
              </p:nvSpPr>
              <p:spPr bwMode="auto">
                <a:xfrm>
                  <a:off x="5064298" y="1038447"/>
                  <a:ext cx="115189" cy="118865"/>
                </a:xfrm>
                <a:custGeom>
                  <a:avLst/>
                  <a:gdLst>
                    <a:gd name="T0" fmla="*/ 23 w 26"/>
                    <a:gd name="T1" fmla="*/ 19 h 27"/>
                    <a:gd name="T2" fmla="*/ 25 w 26"/>
                    <a:gd name="T3" fmla="*/ 20 h 27"/>
                    <a:gd name="T4" fmla="*/ 22 w 26"/>
                    <a:gd name="T5" fmla="*/ 24 h 27"/>
                    <a:gd name="T6" fmla="*/ 20 w 26"/>
                    <a:gd name="T7" fmla="*/ 22 h 27"/>
                    <a:gd name="T8" fmla="*/ 17 w 26"/>
                    <a:gd name="T9" fmla="*/ 24 h 27"/>
                    <a:gd name="T10" fmla="*/ 17 w 26"/>
                    <a:gd name="T11" fmla="*/ 26 h 27"/>
                    <a:gd name="T12" fmla="*/ 13 w 26"/>
                    <a:gd name="T13" fmla="*/ 27 h 27"/>
                    <a:gd name="T14" fmla="*/ 13 w 26"/>
                    <a:gd name="T15" fmla="*/ 21 h 27"/>
                    <a:gd name="T16" fmla="*/ 19 w 26"/>
                    <a:gd name="T17" fmla="*/ 18 h 27"/>
                    <a:gd name="T18" fmla="*/ 18 w 26"/>
                    <a:gd name="T19" fmla="*/ 8 h 27"/>
                    <a:gd name="T20" fmla="*/ 18 w 26"/>
                    <a:gd name="T21" fmla="*/ 8 h 27"/>
                    <a:gd name="T22" fmla="*/ 15 w 26"/>
                    <a:gd name="T23" fmla="*/ 6 h 27"/>
                    <a:gd name="T24" fmla="*/ 13 w 26"/>
                    <a:gd name="T25" fmla="*/ 6 h 27"/>
                    <a:gd name="T26" fmla="*/ 13 w 26"/>
                    <a:gd name="T27" fmla="*/ 0 h 27"/>
                    <a:gd name="T28" fmla="*/ 14 w 26"/>
                    <a:gd name="T29" fmla="*/ 0 h 27"/>
                    <a:gd name="T30" fmla="*/ 15 w 26"/>
                    <a:gd name="T31" fmla="*/ 2 h 27"/>
                    <a:gd name="T32" fmla="*/ 18 w 26"/>
                    <a:gd name="T33" fmla="*/ 3 h 27"/>
                    <a:gd name="T34" fmla="*/ 20 w 26"/>
                    <a:gd name="T35" fmla="*/ 2 h 27"/>
                    <a:gd name="T36" fmla="*/ 23 w 26"/>
                    <a:gd name="T37" fmla="*/ 5 h 27"/>
                    <a:gd name="T38" fmla="*/ 22 w 26"/>
                    <a:gd name="T39" fmla="*/ 7 h 27"/>
                    <a:gd name="T40" fmla="*/ 24 w 26"/>
                    <a:gd name="T41" fmla="*/ 10 h 27"/>
                    <a:gd name="T42" fmla="*/ 26 w 26"/>
                    <a:gd name="T43" fmla="*/ 10 h 27"/>
                    <a:gd name="T44" fmla="*/ 26 w 26"/>
                    <a:gd name="T45" fmla="*/ 15 h 27"/>
                    <a:gd name="T46" fmla="*/ 24 w 26"/>
                    <a:gd name="T47" fmla="*/ 15 h 27"/>
                    <a:gd name="T48" fmla="*/ 23 w 26"/>
                    <a:gd name="T49" fmla="*/ 19 h 27"/>
                    <a:gd name="T50" fmla="*/ 13 w 26"/>
                    <a:gd name="T51" fmla="*/ 27 h 27"/>
                    <a:gd name="T52" fmla="*/ 12 w 26"/>
                    <a:gd name="T53" fmla="*/ 27 h 27"/>
                    <a:gd name="T54" fmla="*/ 12 w 26"/>
                    <a:gd name="T55" fmla="*/ 25 h 27"/>
                    <a:gd name="T56" fmla="*/ 8 w 26"/>
                    <a:gd name="T57" fmla="*/ 24 h 27"/>
                    <a:gd name="T58" fmla="*/ 7 w 26"/>
                    <a:gd name="T59" fmla="*/ 25 h 27"/>
                    <a:gd name="T60" fmla="*/ 3 w 26"/>
                    <a:gd name="T61" fmla="*/ 22 h 27"/>
                    <a:gd name="T62" fmla="*/ 4 w 26"/>
                    <a:gd name="T63" fmla="*/ 20 h 27"/>
                    <a:gd name="T64" fmla="*/ 2 w 26"/>
                    <a:gd name="T65" fmla="*/ 17 h 27"/>
                    <a:gd name="T66" fmla="*/ 0 w 26"/>
                    <a:gd name="T67" fmla="*/ 17 h 27"/>
                    <a:gd name="T68" fmla="*/ 0 w 26"/>
                    <a:gd name="T69" fmla="*/ 12 h 27"/>
                    <a:gd name="T70" fmla="*/ 2 w 26"/>
                    <a:gd name="T71" fmla="*/ 12 h 27"/>
                    <a:gd name="T72" fmla="*/ 3 w 26"/>
                    <a:gd name="T73" fmla="*/ 8 h 27"/>
                    <a:gd name="T74" fmla="*/ 2 w 26"/>
                    <a:gd name="T75" fmla="*/ 7 h 27"/>
                    <a:gd name="T76" fmla="*/ 5 w 26"/>
                    <a:gd name="T77" fmla="*/ 3 h 27"/>
                    <a:gd name="T78" fmla="*/ 6 w 26"/>
                    <a:gd name="T79" fmla="*/ 4 h 27"/>
                    <a:gd name="T80" fmla="*/ 10 w 26"/>
                    <a:gd name="T81" fmla="*/ 3 h 27"/>
                    <a:gd name="T82" fmla="*/ 10 w 26"/>
                    <a:gd name="T83" fmla="*/ 1 h 27"/>
                    <a:gd name="T84" fmla="*/ 13 w 26"/>
                    <a:gd name="T85" fmla="*/ 0 h 27"/>
                    <a:gd name="T86" fmla="*/ 13 w 26"/>
                    <a:gd name="T87" fmla="*/ 6 h 27"/>
                    <a:gd name="T88" fmla="*/ 7 w 26"/>
                    <a:gd name="T89" fmla="*/ 9 h 27"/>
                    <a:gd name="T90" fmla="*/ 8 w 26"/>
                    <a:gd name="T91" fmla="*/ 19 h 27"/>
                    <a:gd name="T92" fmla="*/ 11 w 26"/>
                    <a:gd name="T93" fmla="*/ 21 h 27"/>
                    <a:gd name="T94" fmla="*/ 13 w 26"/>
                    <a:gd name="T95" fmla="*/ 21 h 27"/>
                    <a:gd name="T96" fmla="*/ 13 w 26"/>
                    <a:gd name="T97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6" h="27">
                      <a:moveTo>
                        <a:pt x="23" y="19"/>
                      </a:moveTo>
                      <a:cubicBezTo>
                        <a:pt x="25" y="20"/>
                        <a:pt x="25" y="20"/>
                        <a:pt x="25" y="20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cubicBezTo>
                        <a:pt x="19" y="23"/>
                        <a:pt x="18" y="24"/>
                        <a:pt x="17" y="24"/>
                      </a:cubicBezTo>
                      <a:cubicBezTo>
                        <a:pt x="17" y="26"/>
                        <a:pt x="17" y="26"/>
                        <a:pt x="17" y="26"/>
                      </a:cubicBezTo>
                      <a:cubicBezTo>
                        <a:pt x="13" y="27"/>
                        <a:pt x="13" y="27"/>
                        <a:pt x="13" y="27"/>
                      </a:cubicBezTo>
                      <a:cubicBezTo>
                        <a:pt x="13" y="21"/>
                        <a:pt x="13" y="21"/>
                        <a:pt x="13" y="21"/>
                      </a:cubicBezTo>
                      <a:cubicBezTo>
                        <a:pt x="15" y="21"/>
                        <a:pt x="17" y="20"/>
                        <a:pt x="19" y="18"/>
                      </a:cubicBezTo>
                      <a:cubicBezTo>
                        <a:pt x="22" y="15"/>
                        <a:pt x="21" y="10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7" y="7"/>
                        <a:pt x="16" y="7"/>
                        <a:pt x="15" y="6"/>
                      </a:cubicBezTo>
                      <a:cubicBezTo>
                        <a:pt x="15" y="6"/>
                        <a:pt x="14" y="6"/>
                        <a:pt x="13" y="6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6" y="2"/>
                        <a:pt x="17" y="3"/>
                        <a:pt x="18" y="3"/>
                      </a:cubicBezTo>
                      <a:cubicBezTo>
                        <a:pt x="20" y="2"/>
                        <a:pt x="20" y="2"/>
                        <a:pt x="20" y="2"/>
                      </a:cubicBezTo>
                      <a:cubicBezTo>
                        <a:pt x="23" y="5"/>
                        <a:pt x="23" y="5"/>
                        <a:pt x="23" y="5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3" y="8"/>
                        <a:pt x="24" y="9"/>
                        <a:pt x="24" y="10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6"/>
                        <a:pt x="24" y="18"/>
                        <a:pt x="23" y="19"/>
                      </a:cubicBezTo>
                      <a:close/>
                      <a:moveTo>
                        <a:pt x="13" y="27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5"/>
                        <a:pt x="12" y="25"/>
                        <a:pt x="12" y="25"/>
                      </a:cubicBezTo>
                      <a:cubicBezTo>
                        <a:pt x="10" y="25"/>
                        <a:pt x="9" y="24"/>
                        <a:pt x="8" y="24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3" y="19"/>
                        <a:pt x="3" y="18"/>
                        <a:pt x="2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2" y="11"/>
                        <a:pt x="2" y="9"/>
                        <a:pt x="3" y="8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7" y="4"/>
                        <a:pt x="8" y="3"/>
                        <a:pt x="10" y="3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1" y="6"/>
                        <a:pt x="9" y="7"/>
                        <a:pt x="7" y="9"/>
                      </a:cubicBezTo>
                      <a:cubicBezTo>
                        <a:pt x="5" y="12"/>
                        <a:pt x="5" y="17"/>
                        <a:pt x="8" y="19"/>
                      </a:cubicBezTo>
                      <a:cubicBezTo>
                        <a:pt x="9" y="20"/>
                        <a:pt x="10" y="20"/>
                        <a:pt x="11" y="21"/>
                      </a:cubicBezTo>
                      <a:cubicBezTo>
                        <a:pt x="12" y="21"/>
                        <a:pt x="12" y="21"/>
                        <a:pt x="13" y="21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1" name="i$lîḋé"/>
                <p:cNvSpPr/>
                <p:nvPr/>
              </p:nvSpPr>
              <p:spPr bwMode="auto">
                <a:xfrm>
                  <a:off x="5430696" y="1236964"/>
                  <a:ext cx="137246" cy="101709"/>
                </a:xfrm>
                <a:custGeom>
                  <a:avLst/>
                  <a:gdLst>
                    <a:gd name="T0" fmla="*/ 16 w 31"/>
                    <a:gd name="T1" fmla="*/ 0 h 23"/>
                    <a:gd name="T2" fmla="*/ 0 w 31"/>
                    <a:gd name="T3" fmla="*/ 15 h 23"/>
                    <a:gd name="T4" fmla="*/ 2 w 31"/>
                    <a:gd name="T5" fmla="*/ 23 h 23"/>
                    <a:gd name="T6" fmla="*/ 2 w 31"/>
                    <a:gd name="T7" fmla="*/ 19 h 23"/>
                    <a:gd name="T8" fmla="*/ 3 w 31"/>
                    <a:gd name="T9" fmla="*/ 17 h 23"/>
                    <a:gd name="T10" fmla="*/ 3 w 31"/>
                    <a:gd name="T11" fmla="*/ 15 h 23"/>
                    <a:gd name="T12" fmla="*/ 16 w 31"/>
                    <a:gd name="T13" fmla="*/ 3 h 23"/>
                    <a:gd name="T14" fmla="*/ 28 w 31"/>
                    <a:gd name="T15" fmla="*/ 15 h 23"/>
                    <a:gd name="T16" fmla="*/ 28 w 31"/>
                    <a:gd name="T17" fmla="*/ 17 h 23"/>
                    <a:gd name="T18" fmla="*/ 29 w 31"/>
                    <a:gd name="T19" fmla="*/ 19 h 23"/>
                    <a:gd name="T20" fmla="*/ 29 w 31"/>
                    <a:gd name="T21" fmla="*/ 23 h 23"/>
                    <a:gd name="T22" fmla="*/ 31 w 31"/>
                    <a:gd name="T23" fmla="*/ 15 h 23"/>
                    <a:gd name="T24" fmla="*/ 16 w 31"/>
                    <a:gd name="T25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1" h="23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5"/>
                      </a:cubicBezTo>
                      <a:cubicBezTo>
                        <a:pt x="0" y="18"/>
                        <a:pt x="1" y="21"/>
                        <a:pt x="2" y="23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2" y="18"/>
                        <a:pt x="3" y="17"/>
                        <a:pt x="3" y="17"/>
                      </a:cubicBezTo>
                      <a:cubicBezTo>
                        <a:pt x="3" y="16"/>
                        <a:pt x="3" y="16"/>
                        <a:pt x="3" y="15"/>
                      </a:cubicBezTo>
                      <a:cubicBezTo>
                        <a:pt x="3" y="8"/>
                        <a:pt x="9" y="3"/>
                        <a:pt x="16" y="3"/>
                      </a:cubicBezTo>
                      <a:cubicBezTo>
                        <a:pt x="23" y="3"/>
                        <a:pt x="28" y="8"/>
                        <a:pt x="28" y="15"/>
                      </a:cubicBezTo>
                      <a:cubicBezTo>
                        <a:pt x="28" y="16"/>
                        <a:pt x="28" y="16"/>
                        <a:pt x="28" y="17"/>
                      </a:cubicBezTo>
                      <a:cubicBezTo>
                        <a:pt x="29" y="17"/>
                        <a:pt x="29" y="18"/>
                        <a:pt x="29" y="19"/>
                      </a:cubicBezTo>
                      <a:cubicBezTo>
                        <a:pt x="29" y="23"/>
                        <a:pt x="29" y="23"/>
                        <a:pt x="29" y="23"/>
                      </a:cubicBezTo>
                      <a:cubicBezTo>
                        <a:pt x="30" y="21"/>
                        <a:pt x="31" y="18"/>
                        <a:pt x="31" y="15"/>
                      </a:cubicBezTo>
                      <a:cubicBezTo>
                        <a:pt x="31" y="7"/>
                        <a:pt x="24" y="0"/>
                        <a:pt x="1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2" name="îŝlíḓe"/>
                <p:cNvSpPr/>
                <p:nvPr/>
              </p:nvSpPr>
              <p:spPr bwMode="auto">
                <a:xfrm>
                  <a:off x="5444176" y="1308038"/>
                  <a:ext cx="30635" cy="52693"/>
                </a:xfrm>
                <a:custGeom>
                  <a:avLst/>
                  <a:gdLst>
                    <a:gd name="T0" fmla="*/ 0 w 7"/>
                    <a:gd name="T1" fmla="*/ 2 h 12"/>
                    <a:gd name="T2" fmla="*/ 0 w 7"/>
                    <a:gd name="T3" fmla="*/ 3 h 12"/>
                    <a:gd name="T4" fmla="*/ 0 w 7"/>
                    <a:gd name="T5" fmla="*/ 7 h 12"/>
                    <a:gd name="T6" fmla="*/ 0 w 7"/>
                    <a:gd name="T7" fmla="*/ 8 h 12"/>
                    <a:gd name="T8" fmla="*/ 5 w 7"/>
                    <a:gd name="T9" fmla="*/ 12 h 12"/>
                    <a:gd name="T10" fmla="*/ 7 w 7"/>
                    <a:gd name="T11" fmla="*/ 12 h 12"/>
                    <a:gd name="T12" fmla="*/ 7 w 7"/>
                    <a:gd name="T13" fmla="*/ 0 h 12"/>
                    <a:gd name="T14" fmla="*/ 5 w 7"/>
                    <a:gd name="T15" fmla="*/ 0 h 12"/>
                    <a:gd name="T16" fmla="*/ 0 w 7"/>
                    <a:gd name="T17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" h="12">
                      <a:moveTo>
                        <a:pt x="0" y="2"/>
                      </a:move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3" y="0"/>
                        <a:pt x="1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3" name="ïṧľíde"/>
                <p:cNvSpPr/>
                <p:nvPr/>
              </p:nvSpPr>
              <p:spPr bwMode="auto">
                <a:xfrm>
                  <a:off x="5523828" y="1308038"/>
                  <a:ext cx="30635" cy="52693"/>
                </a:xfrm>
                <a:custGeom>
                  <a:avLst/>
                  <a:gdLst>
                    <a:gd name="T0" fmla="*/ 7 w 7"/>
                    <a:gd name="T1" fmla="*/ 8 h 12"/>
                    <a:gd name="T2" fmla="*/ 7 w 7"/>
                    <a:gd name="T3" fmla="*/ 7 h 12"/>
                    <a:gd name="T4" fmla="*/ 7 w 7"/>
                    <a:gd name="T5" fmla="*/ 3 h 12"/>
                    <a:gd name="T6" fmla="*/ 7 w 7"/>
                    <a:gd name="T7" fmla="*/ 2 h 12"/>
                    <a:gd name="T8" fmla="*/ 2 w 7"/>
                    <a:gd name="T9" fmla="*/ 0 h 12"/>
                    <a:gd name="T10" fmla="*/ 0 w 7"/>
                    <a:gd name="T11" fmla="*/ 0 h 12"/>
                    <a:gd name="T12" fmla="*/ 0 w 7"/>
                    <a:gd name="T13" fmla="*/ 12 h 12"/>
                    <a:gd name="T14" fmla="*/ 2 w 7"/>
                    <a:gd name="T15" fmla="*/ 12 h 12"/>
                    <a:gd name="T16" fmla="*/ 7 w 7"/>
                    <a:gd name="T17" fmla="*/ 8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" h="12">
                      <a:moveTo>
                        <a:pt x="7" y="8"/>
                      </a:move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3"/>
                        <a:pt x="7" y="2"/>
                        <a:pt x="7" y="2"/>
                      </a:cubicBezTo>
                      <a:cubicBezTo>
                        <a:pt x="7" y="1"/>
                        <a:pt x="5" y="0"/>
                        <a:pt x="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5" y="12"/>
                        <a:pt x="7" y="10"/>
                        <a:pt x="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4" name="işlîḓè"/>
                <p:cNvSpPr/>
                <p:nvPr/>
              </p:nvSpPr>
              <p:spPr bwMode="auto">
                <a:xfrm>
                  <a:off x="5987034" y="2883918"/>
                  <a:ext cx="186263" cy="137246"/>
                </a:xfrm>
                <a:custGeom>
                  <a:avLst/>
                  <a:gdLst>
                    <a:gd name="T0" fmla="*/ 28 w 42"/>
                    <a:gd name="T1" fmla="*/ 31 h 31"/>
                    <a:gd name="T2" fmla="*/ 42 w 42"/>
                    <a:gd name="T3" fmla="*/ 31 h 31"/>
                    <a:gd name="T4" fmla="*/ 42 w 42"/>
                    <a:gd name="T5" fmla="*/ 0 h 31"/>
                    <a:gd name="T6" fmla="*/ 28 w 42"/>
                    <a:gd name="T7" fmla="*/ 0 h 31"/>
                    <a:gd name="T8" fmla="*/ 28 w 42"/>
                    <a:gd name="T9" fmla="*/ 13 h 31"/>
                    <a:gd name="T10" fmla="*/ 38 w 42"/>
                    <a:gd name="T11" fmla="*/ 27 h 31"/>
                    <a:gd name="T12" fmla="*/ 28 w 42"/>
                    <a:gd name="T13" fmla="*/ 27 h 31"/>
                    <a:gd name="T14" fmla="*/ 28 w 42"/>
                    <a:gd name="T15" fmla="*/ 31 h 31"/>
                    <a:gd name="T16" fmla="*/ 19 w 42"/>
                    <a:gd name="T17" fmla="*/ 31 h 31"/>
                    <a:gd name="T18" fmla="*/ 28 w 42"/>
                    <a:gd name="T19" fmla="*/ 31 h 31"/>
                    <a:gd name="T20" fmla="*/ 28 w 42"/>
                    <a:gd name="T21" fmla="*/ 27 h 31"/>
                    <a:gd name="T22" fmla="*/ 22 w 42"/>
                    <a:gd name="T23" fmla="*/ 27 h 31"/>
                    <a:gd name="T24" fmla="*/ 21 w 42"/>
                    <a:gd name="T25" fmla="*/ 26 h 31"/>
                    <a:gd name="T26" fmla="*/ 19 w 42"/>
                    <a:gd name="T27" fmla="*/ 23 h 31"/>
                    <a:gd name="T28" fmla="*/ 19 w 42"/>
                    <a:gd name="T29" fmla="*/ 25 h 31"/>
                    <a:gd name="T30" fmla="*/ 20 w 42"/>
                    <a:gd name="T31" fmla="*/ 27 h 31"/>
                    <a:gd name="T32" fmla="*/ 19 w 42"/>
                    <a:gd name="T33" fmla="*/ 27 h 31"/>
                    <a:gd name="T34" fmla="*/ 19 w 42"/>
                    <a:gd name="T35" fmla="*/ 31 h 31"/>
                    <a:gd name="T36" fmla="*/ 28 w 42"/>
                    <a:gd name="T37" fmla="*/ 0 h 31"/>
                    <a:gd name="T38" fmla="*/ 19 w 42"/>
                    <a:gd name="T39" fmla="*/ 0 h 31"/>
                    <a:gd name="T40" fmla="*/ 19 w 42"/>
                    <a:gd name="T41" fmla="*/ 20 h 31"/>
                    <a:gd name="T42" fmla="*/ 26 w 42"/>
                    <a:gd name="T43" fmla="*/ 10 h 31"/>
                    <a:gd name="T44" fmla="*/ 26 w 42"/>
                    <a:gd name="T45" fmla="*/ 10 h 31"/>
                    <a:gd name="T46" fmla="*/ 28 w 42"/>
                    <a:gd name="T47" fmla="*/ 13 h 31"/>
                    <a:gd name="T48" fmla="*/ 28 w 42"/>
                    <a:gd name="T49" fmla="*/ 0 h 31"/>
                    <a:gd name="T50" fmla="*/ 12 w 42"/>
                    <a:gd name="T51" fmla="*/ 31 h 31"/>
                    <a:gd name="T52" fmla="*/ 19 w 42"/>
                    <a:gd name="T53" fmla="*/ 31 h 31"/>
                    <a:gd name="T54" fmla="*/ 19 w 42"/>
                    <a:gd name="T55" fmla="*/ 27 h 31"/>
                    <a:gd name="T56" fmla="*/ 14 w 42"/>
                    <a:gd name="T57" fmla="*/ 27 h 31"/>
                    <a:gd name="T58" fmla="*/ 12 w 42"/>
                    <a:gd name="T59" fmla="*/ 27 h 31"/>
                    <a:gd name="T60" fmla="*/ 12 w 42"/>
                    <a:gd name="T61" fmla="*/ 31 h 31"/>
                    <a:gd name="T62" fmla="*/ 19 w 42"/>
                    <a:gd name="T63" fmla="*/ 0 h 31"/>
                    <a:gd name="T64" fmla="*/ 12 w 42"/>
                    <a:gd name="T65" fmla="*/ 0 h 31"/>
                    <a:gd name="T66" fmla="*/ 12 w 42"/>
                    <a:gd name="T67" fmla="*/ 6 h 31"/>
                    <a:gd name="T68" fmla="*/ 13 w 42"/>
                    <a:gd name="T69" fmla="*/ 8 h 31"/>
                    <a:gd name="T70" fmla="*/ 12 w 42"/>
                    <a:gd name="T71" fmla="*/ 10 h 31"/>
                    <a:gd name="T72" fmla="*/ 12 w 42"/>
                    <a:gd name="T73" fmla="*/ 16 h 31"/>
                    <a:gd name="T74" fmla="*/ 12 w 42"/>
                    <a:gd name="T75" fmla="*/ 16 h 31"/>
                    <a:gd name="T76" fmla="*/ 17 w 42"/>
                    <a:gd name="T77" fmla="*/ 23 h 31"/>
                    <a:gd name="T78" fmla="*/ 19 w 42"/>
                    <a:gd name="T79" fmla="*/ 25 h 31"/>
                    <a:gd name="T80" fmla="*/ 19 w 42"/>
                    <a:gd name="T81" fmla="*/ 23 h 31"/>
                    <a:gd name="T82" fmla="*/ 18 w 42"/>
                    <a:gd name="T83" fmla="*/ 22 h 31"/>
                    <a:gd name="T84" fmla="*/ 19 w 42"/>
                    <a:gd name="T85" fmla="*/ 20 h 31"/>
                    <a:gd name="T86" fmla="*/ 19 w 42"/>
                    <a:gd name="T87" fmla="*/ 0 h 31"/>
                    <a:gd name="T88" fmla="*/ 0 w 42"/>
                    <a:gd name="T89" fmla="*/ 31 h 31"/>
                    <a:gd name="T90" fmla="*/ 12 w 42"/>
                    <a:gd name="T91" fmla="*/ 31 h 31"/>
                    <a:gd name="T92" fmla="*/ 12 w 42"/>
                    <a:gd name="T93" fmla="*/ 27 h 31"/>
                    <a:gd name="T94" fmla="*/ 4 w 42"/>
                    <a:gd name="T95" fmla="*/ 27 h 31"/>
                    <a:gd name="T96" fmla="*/ 4 w 42"/>
                    <a:gd name="T97" fmla="*/ 27 h 31"/>
                    <a:gd name="T98" fmla="*/ 12 w 42"/>
                    <a:gd name="T99" fmla="*/ 16 h 31"/>
                    <a:gd name="T100" fmla="*/ 12 w 42"/>
                    <a:gd name="T101" fmla="*/ 10 h 31"/>
                    <a:gd name="T102" fmla="*/ 10 w 42"/>
                    <a:gd name="T103" fmla="*/ 11 h 31"/>
                    <a:gd name="T104" fmla="*/ 6 w 42"/>
                    <a:gd name="T105" fmla="*/ 8 h 31"/>
                    <a:gd name="T106" fmla="*/ 10 w 42"/>
                    <a:gd name="T107" fmla="*/ 4 h 31"/>
                    <a:gd name="T108" fmla="*/ 10 w 42"/>
                    <a:gd name="T109" fmla="*/ 4 h 31"/>
                    <a:gd name="T110" fmla="*/ 12 w 42"/>
                    <a:gd name="T111" fmla="*/ 6 h 31"/>
                    <a:gd name="T112" fmla="*/ 12 w 42"/>
                    <a:gd name="T113" fmla="*/ 0 h 31"/>
                    <a:gd name="T114" fmla="*/ 0 w 42"/>
                    <a:gd name="T115" fmla="*/ 0 h 31"/>
                    <a:gd name="T116" fmla="*/ 0 w 42"/>
                    <a:gd name="T117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42" h="31">
                      <a:moveTo>
                        <a:pt x="28" y="31"/>
                      </a:moveTo>
                      <a:cubicBezTo>
                        <a:pt x="42" y="31"/>
                        <a:pt x="42" y="31"/>
                        <a:pt x="42" y="31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38" y="27"/>
                        <a:pt x="38" y="27"/>
                        <a:pt x="38" y="27"/>
                      </a:cubicBezTo>
                      <a:cubicBezTo>
                        <a:pt x="28" y="27"/>
                        <a:pt x="28" y="27"/>
                        <a:pt x="28" y="27"/>
                      </a:cubicBezTo>
                      <a:lnTo>
                        <a:pt x="28" y="31"/>
                      </a:lnTo>
                      <a:close/>
                      <a:moveTo>
                        <a:pt x="19" y="31"/>
                      </a:moveTo>
                      <a:cubicBezTo>
                        <a:pt x="28" y="31"/>
                        <a:pt x="28" y="31"/>
                        <a:pt x="28" y="31"/>
                      </a:cubicBezTo>
                      <a:cubicBezTo>
                        <a:pt x="28" y="27"/>
                        <a:pt x="28" y="27"/>
                        <a:pt x="28" y="27"/>
                      </a:cubicBezTo>
                      <a:cubicBezTo>
                        <a:pt x="22" y="27"/>
                        <a:pt x="22" y="27"/>
                        <a:pt x="22" y="27"/>
                      </a:cubicBezTo>
                      <a:cubicBezTo>
                        <a:pt x="21" y="26"/>
                        <a:pt x="21" y="26"/>
                        <a:pt x="21" y="26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9" y="25"/>
                        <a:pt x="19" y="25"/>
                        <a:pt x="19" y="25"/>
                      </a:cubicBezTo>
                      <a:cubicBezTo>
                        <a:pt x="20" y="27"/>
                        <a:pt x="20" y="27"/>
                        <a:pt x="20" y="27"/>
                      </a:cubicBez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31"/>
                        <a:pt x="19" y="31"/>
                        <a:pt x="19" y="31"/>
                      </a:cubicBezTo>
                      <a:close/>
                      <a:moveTo>
                        <a:pt x="28" y="0"/>
                      </a:move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lnTo>
                        <a:pt x="28" y="0"/>
                      </a:lnTo>
                      <a:close/>
                      <a:moveTo>
                        <a:pt x="12" y="31"/>
                      </a:moveTo>
                      <a:cubicBezTo>
                        <a:pt x="19" y="31"/>
                        <a:pt x="19" y="31"/>
                        <a:pt x="19" y="31"/>
                      </a:cubicBez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4" y="27"/>
                        <a:pt x="14" y="27"/>
                        <a:pt x="14" y="27"/>
                      </a:cubicBez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lose/>
                      <a:moveTo>
                        <a:pt x="19" y="0"/>
                      </a:move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3" y="6"/>
                        <a:pt x="13" y="7"/>
                        <a:pt x="13" y="8"/>
                      </a:cubicBezTo>
                      <a:cubicBezTo>
                        <a:pt x="13" y="8"/>
                        <a:pt x="13" y="9"/>
                        <a:pt x="12" y="10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7" y="23"/>
                        <a:pt x="17" y="23"/>
                        <a:pt x="17" y="23"/>
                      </a:cubicBezTo>
                      <a:cubicBezTo>
                        <a:pt x="19" y="25"/>
                        <a:pt x="19" y="25"/>
                        <a:pt x="19" y="25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8" y="22"/>
                        <a:pt x="18" y="22"/>
                        <a:pt x="18" y="22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lnTo>
                        <a:pt x="19" y="0"/>
                      </a:lnTo>
                      <a:close/>
                      <a:moveTo>
                        <a:pt x="0" y="31"/>
                      </a:move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4" y="27"/>
                        <a:pt x="4" y="27"/>
                        <a:pt x="4" y="27"/>
                      </a:cubicBezTo>
                      <a:cubicBezTo>
                        <a:pt x="4" y="27"/>
                        <a:pt x="4" y="27"/>
                        <a:pt x="4" y="27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10"/>
                        <a:pt x="11" y="11"/>
                        <a:pt x="10" y="11"/>
                      </a:cubicBezTo>
                      <a:cubicBezTo>
                        <a:pt x="8" y="11"/>
                        <a:pt x="6" y="9"/>
                        <a:pt x="6" y="8"/>
                      </a:cubicBezTo>
                      <a:cubicBezTo>
                        <a:pt x="6" y="6"/>
                        <a:pt x="8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1" y="4"/>
                        <a:pt x="12" y="5"/>
                        <a:pt x="12" y="6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5" name="ïslíḋê"/>
                <p:cNvSpPr/>
                <p:nvPr/>
              </p:nvSpPr>
              <p:spPr bwMode="auto">
                <a:xfrm>
                  <a:off x="5766459" y="1895010"/>
                  <a:ext cx="93131" cy="115189"/>
                </a:xfrm>
                <a:custGeom>
                  <a:avLst/>
                  <a:gdLst>
                    <a:gd name="T0" fmla="*/ 3 w 21"/>
                    <a:gd name="T1" fmla="*/ 23 h 26"/>
                    <a:gd name="T2" fmla="*/ 3 w 21"/>
                    <a:gd name="T3" fmla="*/ 22 h 26"/>
                    <a:gd name="T4" fmla="*/ 3 w 21"/>
                    <a:gd name="T5" fmla="*/ 22 h 26"/>
                    <a:gd name="T6" fmla="*/ 3 w 21"/>
                    <a:gd name="T7" fmla="*/ 6 h 26"/>
                    <a:gd name="T8" fmla="*/ 18 w 21"/>
                    <a:gd name="T9" fmla="*/ 6 h 26"/>
                    <a:gd name="T10" fmla="*/ 18 w 21"/>
                    <a:gd name="T11" fmla="*/ 17 h 26"/>
                    <a:gd name="T12" fmla="*/ 17 w 21"/>
                    <a:gd name="T13" fmla="*/ 17 h 26"/>
                    <a:gd name="T14" fmla="*/ 12 w 21"/>
                    <a:gd name="T15" fmla="*/ 22 h 26"/>
                    <a:gd name="T16" fmla="*/ 17 w 21"/>
                    <a:gd name="T17" fmla="*/ 26 h 26"/>
                    <a:gd name="T18" fmla="*/ 21 w 21"/>
                    <a:gd name="T19" fmla="*/ 22 h 26"/>
                    <a:gd name="T20" fmla="*/ 21 w 21"/>
                    <a:gd name="T21" fmla="*/ 22 h 26"/>
                    <a:gd name="T22" fmla="*/ 21 w 21"/>
                    <a:gd name="T23" fmla="*/ 22 h 26"/>
                    <a:gd name="T24" fmla="*/ 21 w 21"/>
                    <a:gd name="T25" fmla="*/ 6 h 26"/>
                    <a:gd name="T26" fmla="*/ 21 w 21"/>
                    <a:gd name="T27" fmla="*/ 0 h 26"/>
                    <a:gd name="T28" fmla="*/ 18 w 21"/>
                    <a:gd name="T29" fmla="*/ 0 h 26"/>
                    <a:gd name="T30" fmla="*/ 3 w 21"/>
                    <a:gd name="T31" fmla="*/ 0 h 26"/>
                    <a:gd name="T32" fmla="*/ 0 w 21"/>
                    <a:gd name="T33" fmla="*/ 0 h 26"/>
                    <a:gd name="T34" fmla="*/ 0 w 21"/>
                    <a:gd name="T35" fmla="*/ 6 h 26"/>
                    <a:gd name="T36" fmla="*/ 0 w 21"/>
                    <a:gd name="T37" fmla="*/ 17 h 26"/>
                    <a:gd name="T38" fmla="*/ 0 w 21"/>
                    <a:gd name="T39" fmla="*/ 17 h 26"/>
                    <a:gd name="T40" fmla="*/ 3 w 21"/>
                    <a:gd name="T41" fmla="*/ 23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1" h="26">
                      <a:moveTo>
                        <a:pt x="3" y="23"/>
                      </a:move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17"/>
                        <a:pt x="18" y="17"/>
                        <a:pt x="18" y="17"/>
                      </a:cubicBezTo>
                      <a:cubicBezTo>
                        <a:pt x="18" y="17"/>
                        <a:pt x="17" y="17"/>
                        <a:pt x="17" y="17"/>
                      </a:cubicBezTo>
                      <a:cubicBezTo>
                        <a:pt x="14" y="17"/>
                        <a:pt x="12" y="19"/>
                        <a:pt x="12" y="22"/>
                      </a:cubicBezTo>
                      <a:cubicBezTo>
                        <a:pt x="12" y="24"/>
                        <a:pt x="14" y="26"/>
                        <a:pt x="17" y="26"/>
                      </a:cubicBezTo>
                      <a:cubicBezTo>
                        <a:pt x="19" y="26"/>
                        <a:pt x="21" y="24"/>
                        <a:pt x="21" y="22"/>
                      </a:cubicBezTo>
                      <a:cubicBezTo>
                        <a:pt x="21" y="22"/>
                        <a:pt x="21" y="22"/>
                        <a:pt x="21" y="22"/>
                      </a:cubicBezTo>
                      <a:cubicBezTo>
                        <a:pt x="21" y="22"/>
                        <a:pt x="21" y="22"/>
                        <a:pt x="21" y="22"/>
                      </a:cubicBezTo>
                      <a:cubicBezTo>
                        <a:pt x="21" y="6"/>
                        <a:pt x="21" y="6"/>
                        <a:pt x="21" y="6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1" y="19"/>
                        <a:pt x="2" y="21"/>
                        <a:pt x="3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57" name="îṡliḋê"/>
              <p:cNvGrpSpPr/>
              <p:nvPr/>
            </p:nvGrpSpPr>
            <p:grpSpPr>
              <a:xfrm>
                <a:off x="6698196" y="1819393"/>
                <a:ext cx="5062269" cy="5038607"/>
                <a:chOff x="4476326" y="1364544"/>
                <a:chExt cx="3796702" cy="3778956"/>
              </a:xfrm>
            </p:grpSpPr>
            <p:sp>
              <p:nvSpPr>
                <p:cNvPr id="58" name="ïṥḷidé"/>
                <p:cNvSpPr/>
                <p:nvPr/>
              </p:nvSpPr>
              <p:spPr bwMode="auto">
                <a:xfrm>
                  <a:off x="4749783" y="1386364"/>
                  <a:ext cx="2829064" cy="2829064"/>
                </a:xfrm>
                <a:custGeom>
                  <a:avLst/>
                  <a:gdLst>
                    <a:gd name="T0" fmla="*/ 315 w 630"/>
                    <a:gd name="T1" fmla="*/ 19 h 630"/>
                    <a:gd name="T2" fmla="*/ 611 w 630"/>
                    <a:gd name="T3" fmla="*/ 315 h 630"/>
                    <a:gd name="T4" fmla="*/ 315 w 630"/>
                    <a:gd name="T5" fmla="*/ 611 h 630"/>
                    <a:gd name="T6" fmla="*/ 315 w 630"/>
                    <a:gd name="T7" fmla="*/ 630 h 630"/>
                    <a:gd name="T8" fmla="*/ 630 w 630"/>
                    <a:gd name="T9" fmla="*/ 315 h 630"/>
                    <a:gd name="T10" fmla="*/ 315 w 630"/>
                    <a:gd name="T11" fmla="*/ 0 h 630"/>
                    <a:gd name="T12" fmla="*/ 315 w 630"/>
                    <a:gd name="T13" fmla="*/ 19 h 630"/>
                    <a:gd name="T14" fmla="*/ 315 w 630"/>
                    <a:gd name="T15" fmla="*/ 611 h 630"/>
                    <a:gd name="T16" fmla="*/ 19 w 630"/>
                    <a:gd name="T17" fmla="*/ 315 h 630"/>
                    <a:gd name="T18" fmla="*/ 315 w 630"/>
                    <a:gd name="T19" fmla="*/ 19 h 630"/>
                    <a:gd name="T20" fmla="*/ 315 w 630"/>
                    <a:gd name="T21" fmla="*/ 0 h 630"/>
                    <a:gd name="T22" fmla="*/ 0 w 630"/>
                    <a:gd name="T23" fmla="*/ 315 h 630"/>
                    <a:gd name="T24" fmla="*/ 315 w 630"/>
                    <a:gd name="T25" fmla="*/ 630 h 630"/>
                    <a:gd name="T26" fmla="*/ 315 w 630"/>
                    <a:gd name="T27" fmla="*/ 611 h 6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30" h="630">
                      <a:moveTo>
                        <a:pt x="315" y="19"/>
                      </a:moveTo>
                      <a:cubicBezTo>
                        <a:pt x="479" y="19"/>
                        <a:pt x="611" y="152"/>
                        <a:pt x="611" y="315"/>
                      </a:cubicBezTo>
                      <a:cubicBezTo>
                        <a:pt x="611" y="479"/>
                        <a:pt x="479" y="611"/>
                        <a:pt x="315" y="611"/>
                      </a:cubicBezTo>
                      <a:cubicBezTo>
                        <a:pt x="315" y="630"/>
                        <a:pt x="315" y="630"/>
                        <a:pt x="315" y="630"/>
                      </a:cubicBezTo>
                      <a:cubicBezTo>
                        <a:pt x="489" y="630"/>
                        <a:pt x="630" y="489"/>
                        <a:pt x="630" y="315"/>
                      </a:cubicBezTo>
                      <a:cubicBezTo>
                        <a:pt x="630" y="141"/>
                        <a:pt x="489" y="0"/>
                        <a:pt x="315" y="0"/>
                      </a:cubicBezTo>
                      <a:lnTo>
                        <a:pt x="315" y="19"/>
                      </a:lnTo>
                      <a:close/>
                      <a:moveTo>
                        <a:pt x="315" y="611"/>
                      </a:moveTo>
                      <a:cubicBezTo>
                        <a:pt x="152" y="611"/>
                        <a:pt x="19" y="479"/>
                        <a:pt x="19" y="315"/>
                      </a:cubicBezTo>
                      <a:cubicBezTo>
                        <a:pt x="19" y="152"/>
                        <a:pt x="152" y="19"/>
                        <a:pt x="315" y="19"/>
                      </a:cubicBezTo>
                      <a:cubicBezTo>
                        <a:pt x="315" y="0"/>
                        <a:pt x="315" y="0"/>
                        <a:pt x="315" y="0"/>
                      </a:cubicBezTo>
                      <a:cubicBezTo>
                        <a:pt x="141" y="0"/>
                        <a:pt x="0" y="141"/>
                        <a:pt x="0" y="315"/>
                      </a:cubicBezTo>
                      <a:cubicBezTo>
                        <a:pt x="0" y="489"/>
                        <a:pt x="141" y="630"/>
                        <a:pt x="315" y="630"/>
                      </a:cubicBezTo>
                      <a:lnTo>
                        <a:pt x="315" y="611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  <a:alpha val="61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9" name="íŝľiḋè"/>
                <p:cNvSpPr/>
                <p:nvPr/>
              </p:nvSpPr>
              <p:spPr bwMode="auto">
                <a:xfrm>
                  <a:off x="6896145" y="3801414"/>
                  <a:ext cx="1376883" cy="1342086"/>
                </a:xfrm>
                <a:custGeom>
                  <a:avLst/>
                  <a:gdLst>
                    <a:gd name="connsiteX0" fmla="*/ 246478 w 1376883"/>
                    <a:gd name="connsiteY0" fmla="*/ 0 h 1342086"/>
                    <a:gd name="connsiteX1" fmla="*/ 1376883 w 1376883"/>
                    <a:gd name="connsiteY1" fmla="*/ 1342086 h 1342086"/>
                    <a:gd name="connsiteX2" fmla="*/ 964218 w 1376883"/>
                    <a:gd name="connsiteY2" fmla="*/ 1342086 h 1342086"/>
                    <a:gd name="connsiteX3" fmla="*/ 0 w 1376883"/>
                    <a:gd name="connsiteY3" fmla="*/ 201522 h 134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76883" h="1342086">
                      <a:moveTo>
                        <a:pt x="246478" y="0"/>
                      </a:moveTo>
                      <a:lnTo>
                        <a:pt x="1376883" y="1342086"/>
                      </a:lnTo>
                      <a:lnTo>
                        <a:pt x="964218" y="1342086"/>
                      </a:lnTo>
                      <a:lnTo>
                        <a:pt x="0" y="201522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0" name="îṡļïḋé"/>
                <p:cNvSpPr/>
                <p:nvPr/>
              </p:nvSpPr>
              <p:spPr bwMode="auto">
                <a:xfrm>
                  <a:off x="6810884" y="3702203"/>
                  <a:ext cx="466602" cy="430948"/>
                </a:xfrm>
                <a:custGeom>
                  <a:avLst/>
                  <a:gdLst>
                    <a:gd name="T0" fmla="*/ 79 w 104"/>
                    <a:gd name="T1" fmla="*/ 0 h 96"/>
                    <a:gd name="T2" fmla="*/ 0 w 104"/>
                    <a:gd name="T3" fmla="*/ 65 h 96"/>
                    <a:gd name="T4" fmla="*/ 25 w 104"/>
                    <a:gd name="T5" fmla="*/ 96 h 96"/>
                    <a:gd name="T6" fmla="*/ 104 w 104"/>
                    <a:gd name="T7" fmla="*/ 31 h 96"/>
                    <a:gd name="T8" fmla="*/ 79 w 104"/>
                    <a:gd name="T9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96">
                      <a:moveTo>
                        <a:pt x="79" y="0"/>
                      </a:move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25" y="96"/>
                        <a:pt x="25" y="96"/>
                        <a:pt x="25" y="96"/>
                      </a:cubicBezTo>
                      <a:cubicBezTo>
                        <a:pt x="63" y="85"/>
                        <a:pt x="89" y="63"/>
                        <a:pt x="104" y="31"/>
                      </a:cubicBezTo>
                      <a:lnTo>
                        <a:pt x="79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iŝliḋè"/>
                <p:cNvSpPr/>
                <p:nvPr/>
              </p:nvSpPr>
              <p:spPr bwMode="auto">
                <a:xfrm>
                  <a:off x="4476326" y="1364544"/>
                  <a:ext cx="3260012" cy="2853867"/>
                </a:xfrm>
                <a:custGeom>
                  <a:avLst/>
                  <a:gdLst>
                    <a:gd name="T0" fmla="*/ 363 w 726"/>
                    <a:gd name="T1" fmla="*/ 636 h 636"/>
                    <a:gd name="T2" fmla="*/ 516 w 726"/>
                    <a:gd name="T3" fmla="*/ 597 h 636"/>
                    <a:gd name="T4" fmla="*/ 642 w 726"/>
                    <a:gd name="T5" fmla="*/ 166 h 636"/>
                    <a:gd name="T6" fmla="*/ 363 w 726"/>
                    <a:gd name="T7" fmla="*/ 0 h 636"/>
                    <a:gd name="T8" fmla="*/ 363 w 726"/>
                    <a:gd name="T9" fmla="*/ 18 h 636"/>
                    <a:gd name="T10" fmla="*/ 627 w 726"/>
                    <a:gd name="T11" fmla="*/ 174 h 636"/>
                    <a:gd name="T12" fmla="*/ 507 w 726"/>
                    <a:gd name="T13" fmla="*/ 582 h 636"/>
                    <a:gd name="T14" fmla="*/ 363 w 726"/>
                    <a:gd name="T15" fmla="*/ 618 h 636"/>
                    <a:gd name="T16" fmla="*/ 363 w 726"/>
                    <a:gd name="T17" fmla="*/ 636 h 636"/>
                    <a:gd name="T18" fmla="*/ 211 w 726"/>
                    <a:gd name="T19" fmla="*/ 39 h 636"/>
                    <a:gd name="T20" fmla="*/ 84 w 726"/>
                    <a:gd name="T21" fmla="*/ 471 h 636"/>
                    <a:gd name="T22" fmla="*/ 363 w 726"/>
                    <a:gd name="T23" fmla="*/ 636 h 636"/>
                    <a:gd name="T24" fmla="*/ 363 w 726"/>
                    <a:gd name="T25" fmla="*/ 618 h 636"/>
                    <a:gd name="T26" fmla="*/ 100 w 726"/>
                    <a:gd name="T27" fmla="*/ 462 h 636"/>
                    <a:gd name="T28" fmla="*/ 219 w 726"/>
                    <a:gd name="T29" fmla="*/ 55 h 636"/>
                    <a:gd name="T30" fmla="*/ 363 w 726"/>
                    <a:gd name="T31" fmla="*/ 18 h 636"/>
                    <a:gd name="T32" fmla="*/ 363 w 726"/>
                    <a:gd name="T33" fmla="*/ 0 h 636"/>
                    <a:gd name="T34" fmla="*/ 211 w 726"/>
                    <a:gd name="T35" fmla="*/ 39 h 6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6" h="636">
                      <a:moveTo>
                        <a:pt x="363" y="636"/>
                      </a:moveTo>
                      <a:cubicBezTo>
                        <a:pt x="415" y="636"/>
                        <a:pt x="467" y="623"/>
                        <a:pt x="516" y="597"/>
                      </a:cubicBezTo>
                      <a:cubicBezTo>
                        <a:pt x="670" y="513"/>
                        <a:pt x="726" y="320"/>
                        <a:pt x="642" y="166"/>
                      </a:cubicBezTo>
                      <a:cubicBezTo>
                        <a:pt x="584" y="60"/>
                        <a:pt x="476" y="0"/>
                        <a:pt x="363" y="0"/>
                      </a:cubicBezTo>
                      <a:cubicBezTo>
                        <a:pt x="363" y="18"/>
                        <a:pt x="363" y="18"/>
                        <a:pt x="363" y="18"/>
                      </a:cubicBezTo>
                      <a:cubicBezTo>
                        <a:pt x="469" y="18"/>
                        <a:pt x="572" y="74"/>
                        <a:pt x="627" y="174"/>
                      </a:cubicBezTo>
                      <a:cubicBezTo>
                        <a:pt x="706" y="320"/>
                        <a:pt x="653" y="502"/>
                        <a:pt x="507" y="582"/>
                      </a:cubicBezTo>
                      <a:cubicBezTo>
                        <a:pt x="462" y="607"/>
                        <a:pt x="412" y="619"/>
                        <a:pt x="363" y="618"/>
                      </a:cubicBezTo>
                      <a:lnTo>
                        <a:pt x="363" y="636"/>
                      </a:lnTo>
                      <a:close/>
                      <a:moveTo>
                        <a:pt x="211" y="39"/>
                      </a:moveTo>
                      <a:cubicBezTo>
                        <a:pt x="57" y="124"/>
                        <a:pt x="0" y="317"/>
                        <a:pt x="84" y="471"/>
                      </a:cubicBezTo>
                      <a:cubicBezTo>
                        <a:pt x="142" y="576"/>
                        <a:pt x="251" y="636"/>
                        <a:pt x="363" y="636"/>
                      </a:cubicBezTo>
                      <a:cubicBezTo>
                        <a:pt x="363" y="618"/>
                        <a:pt x="363" y="618"/>
                        <a:pt x="363" y="618"/>
                      </a:cubicBezTo>
                      <a:cubicBezTo>
                        <a:pt x="257" y="618"/>
                        <a:pt x="154" y="562"/>
                        <a:pt x="100" y="462"/>
                      </a:cubicBezTo>
                      <a:cubicBezTo>
                        <a:pt x="20" y="317"/>
                        <a:pt x="74" y="134"/>
                        <a:pt x="219" y="55"/>
                      </a:cubicBezTo>
                      <a:cubicBezTo>
                        <a:pt x="265" y="30"/>
                        <a:pt x="315" y="18"/>
                        <a:pt x="363" y="18"/>
                      </a:cubicBezTo>
                      <a:cubicBezTo>
                        <a:pt x="363" y="0"/>
                        <a:pt x="363" y="0"/>
                        <a:pt x="363" y="0"/>
                      </a:cubicBezTo>
                      <a:cubicBezTo>
                        <a:pt x="312" y="0"/>
                        <a:pt x="259" y="13"/>
                        <a:pt x="211" y="39"/>
                      </a:cubicBez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299" name="矩形 298"/>
            <p:cNvSpPr/>
            <p:nvPr/>
          </p:nvSpPr>
          <p:spPr>
            <a:xfrm>
              <a:off x="7697476" y="2944198"/>
              <a:ext cx="203132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案例特色</a:t>
              </a:r>
              <a:endPara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84756" y="349303"/>
            <a:ext cx="5276956" cy="1100332"/>
            <a:chOff x="1084756" y="349303"/>
            <a:chExt cx="5276956" cy="1100332"/>
          </a:xfrm>
        </p:grpSpPr>
        <p:sp>
          <p:nvSpPr>
            <p:cNvPr id="309" name="ï$ļiḋê"/>
            <p:cNvSpPr/>
            <p:nvPr/>
          </p:nvSpPr>
          <p:spPr>
            <a:xfrm>
              <a:off x="1084756" y="349303"/>
              <a:ext cx="1181637" cy="110033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endParaRPr lang="en-US" altLang="zh-CN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11" name="i$ľiḍê"/>
            <p:cNvSpPr txBox="1"/>
            <p:nvPr/>
          </p:nvSpPr>
          <p:spPr>
            <a:xfrm>
              <a:off x="2092573" y="826046"/>
              <a:ext cx="4269139" cy="29110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92500" lnSpcReduction="100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>
                  <a:solidFill>
                    <a:srgbClr val="15A89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市区两级政府、街道和社区等。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1338870" y="537505"/>
              <a:ext cx="658709" cy="6620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多个</a:t>
              </a:r>
              <a:endPara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层级</a:t>
              </a:r>
              <a:endPara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081074" y="1524451"/>
            <a:ext cx="4769010" cy="1100332"/>
            <a:chOff x="1081074" y="1524451"/>
            <a:chExt cx="4769010" cy="1100332"/>
          </a:xfrm>
        </p:grpSpPr>
        <p:sp>
          <p:nvSpPr>
            <p:cNvPr id="307" name="íṡľîďê"/>
            <p:cNvSpPr/>
            <p:nvPr/>
          </p:nvSpPr>
          <p:spPr>
            <a:xfrm>
              <a:off x="1081074" y="1524451"/>
              <a:ext cx="1181637" cy="1100332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endParaRPr lang="en-US" altLang="zh-CN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21" name="i$ľiḍê"/>
            <p:cNvSpPr txBox="1"/>
            <p:nvPr/>
          </p:nvSpPr>
          <p:spPr>
            <a:xfrm>
              <a:off x="1580945" y="1603500"/>
              <a:ext cx="4269139" cy="620868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>
                  <a:solidFill>
                    <a:srgbClr val="1574A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政府和相关职能部门、社区、居民等。</a:t>
              </a:r>
            </a:p>
          </p:txBody>
        </p:sp>
        <p:sp>
          <p:nvSpPr>
            <p:cNvPr id="322" name="矩形 321"/>
            <p:cNvSpPr/>
            <p:nvPr/>
          </p:nvSpPr>
          <p:spPr>
            <a:xfrm>
              <a:off x="1349093" y="1719673"/>
              <a:ext cx="658709" cy="6620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多个</a:t>
              </a:r>
              <a:endPara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主体</a:t>
              </a:r>
              <a:endPara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67210" y="2738675"/>
            <a:ext cx="5184861" cy="1100332"/>
            <a:chOff x="1067210" y="2738675"/>
            <a:chExt cx="5184861" cy="1100332"/>
          </a:xfrm>
        </p:grpSpPr>
        <p:sp>
          <p:nvSpPr>
            <p:cNvPr id="323" name="ï$ļiḋê"/>
            <p:cNvSpPr/>
            <p:nvPr/>
          </p:nvSpPr>
          <p:spPr>
            <a:xfrm>
              <a:off x="1067210" y="2738675"/>
              <a:ext cx="1181637" cy="110033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endParaRPr lang="en-US" altLang="zh-CN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24" name="i$ľiḍê"/>
            <p:cNvSpPr txBox="1"/>
            <p:nvPr/>
          </p:nvSpPr>
          <p:spPr>
            <a:xfrm>
              <a:off x="1982932" y="2912351"/>
              <a:ext cx="4269139" cy="70440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>
                  <a:solidFill>
                    <a:srgbClr val="15A89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协同治理理论、公众参与理论、治</a:t>
              </a:r>
              <a:endParaRPr lang="en-US" altLang="zh-CN" b="1" dirty="0">
                <a:solidFill>
                  <a:srgbClr val="15A89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b="1" dirty="0">
                  <a:solidFill>
                    <a:srgbClr val="15A89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理工具理论等。</a:t>
              </a:r>
            </a:p>
          </p:txBody>
        </p:sp>
        <p:sp>
          <p:nvSpPr>
            <p:cNvPr id="325" name="矩形 324"/>
            <p:cNvSpPr/>
            <p:nvPr/>
          </p:nvSpPr>
          <p:spPr>
            <a:xfrm>
              <a:off x="1321323" y="2926877"/>
              <a:ext cx="658709" cy="6620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多个</a:t>
              </a:r>
              <a:endPara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</a:t>
              </a:r>
              <a:endPara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81074" y="3912238"/>
            <a:ext cx="5202258" cy="1100332"/>
            <a:chOff x="1081074" y="3912238"/>
            <a:chExt cx="5202258" cy="1100332"/>
          </a:xfrm>
        </p:grpSpPr>
        <p:sp>
          <p:nvSpPr>
            <p:cNvPr id="326" name="íṡľîďê"/>
            <p:cNvSpPr/>
            <p:nvPr/>
          </p:nvSpPr>
          <p:spPr>
            <a:xfrm>
              <a:off x="1081074" y="3912238"/>
              <a:ext cx="1181637" cy="1100332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endParaRPr lang="en-US" altLang="zh-CN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27" name="i$ľiḍê"/>
            <p:cNvSpPr txBox="1"/>
            <p:nvPr/>
          </p:nvSpPr>
          <p:spPr>
            <a:xfrm>
              <a:off x="1978090" y="3985588"/>
              <a:ext cx="4305242" cy="769358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>
                  <a:solidFill>
                    <a:srgbClr val="1574A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多角度、多方位解决方案，可实践性、</a:t>
              </a:r>
              <a:endParaRPr lang="en-US" altLang="zh-CN" b="1" dirty="0">
                <a:solidFill>
                  <a:srgbClr val="1574A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b="1" dirty="0">
                  <a:solidFill>
                    <a:srgbClr val="1574A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可操作性很强。</a:t>
              </a:r>
            </a:p>
          </p:txBody>
        </p:sp>
        <p:sp>
          <p:nvSpPr>
            <p:cNvPr id="328" name="矩形 327"/>
            <p:cNvSpPr/>
            <p:nvPr/>
          </p:nvSpPr>
          <p:spPr>
            <a:xfrm>
              <a:off x="1349093" y="4107461"/>
              <a:ext cx="69762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多个</a:t>
              </a:r>
              <a:endPara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对策</a:t>
              </a:r>
              <a:endPara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102136" y="5005333"/>
            <a:ext cx="5184861" cy="1100332"/>
            <a:chOff x="1102136" y="5005333"/>
            <a:chExt cx="5184861" cy="1100332"/>
          </a:xfrm>
        </p:grpSpPr>
        <p:sp>
          <p:nvSpPr>
            <p:cNvPr id="329" name="ï$ļiḋê"/>
            <p:cNvSpPr/>
            <p:nvPr/>
          </p:nvSpPr>
          <p:spPr>
            <a:xfrm>
              <a:off x="1102136" y="5005333"/>
              <a:ext cx="1181637" cy="110033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endParaRPr lang="en-US" altLang="zh-CN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30" name="i$ľiḍê"/>
            <p:cNvSpPr txBox="1"/>
            <p:nvPr/>
          </p:nvSpPr>
          <p:spPr>
            <a:xfrm>
              <a:off x="2017858" y="5179009"/>
              <a:ext cx="4269139" cy="70440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b="1" dirty="0">
                  <a:solidFill>
                    <a:srgbClr val="15A89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视频、文本、现场调研等形式，适用</a:t>
              </a:r>
              <a:endParaRPr lang="en-US" altLang="zh-CN" b="1" dirty="0">
                <a:solidFill>
                  <a:srgbClr val="15A89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b="1" dirty="0">
                  <a:solidFill>
                    <a:srgbClr val="15A89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于开展案例教学研究。</a:t>
              </a:r>
            </a:p>
          </p:txBody>
        </p:sp>
        <p:sp>
          <p:nvSpPr>
            <p:cNvPr id="331" name="矩形 330"/>
            <p:cNvSpPr/>
            <p:nvPr/>
          </p:nvSpPr>
          <p:spPr>
            <a:xfrm>
              <a:off x="1356249" y="5193535"/>
              <a:ext cx="69762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多种</a:t>
              </a:r>
              <a:endPara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形式</a:t>
              </a:r>
              <a:endPara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772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21204" y="379933"/>
            <a:ext cx="1506827" cy="636237"/>
            <a:chOff x="120923" y="488507"/>
            <a:chExt cx="1461766" cy="785606"/>
          </a:xfrm>
        </p:grpSpPr>
        <p:sp>
          <p:nvSpPr>
            <p:cNvPr id="8" name="平行四边形 7"/>
            <p:cNvSpPr/>
            <p:nvPr/>
          </p:nvSpPr>
          <p:spPr>
            <a:xfrm flipH="1">
              <a:off x="120923" y="626041"/>
              <a:ext cx="1391245" cy="648072"/>
            </a:xfrm>
            <a:prstGeom prst="parallelogram">
              <a:avLst>
                <a:gd name="adj" fmla="val 41082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  <p:sp>
          <p:nvSpPr>
            <p:cNvPr id="4" name="平行四边形 3"/>
            <p:cNvSpPr/>
            <p:nvPr/>
          </p:nvSpPr>
          <p:spPr>
            <a:xfrm flipH="1">
              <a:off x="191444" y="488507"/>
              <a:ext cx="1391245" cy="648072"/>
            </a:xfrm>
            <a:prstGeom prst="parallelogram">
              <a:avLst>
                <a:gd name="adj" fmla="val 3572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张海山锐谐体" panose="02000000000000000000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849115" y="381566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解决办法</a:t>
            </a:r>
          </a:p>
        </p:txBody>
      </p:sp>
      <p:sp>
        <p:nvSpPr>
          <p:cNvPr id="21" name="矩形 20"/>
          <p:cNvSpPr/>
          <p:nvPr/>
        </p:nvSpPr>
        <p:spPr>
          <a:xfrm>
            <a:off x="-238710" y="6381328"/>
            <a:ext cx="12672594" cy="2314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张海山锐谐体" panose="02000000000000000000" pitchFamily="2" charset="-122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1849393" y="1539700"/>
            <a:ext cx="5148572" cy="100034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我们的解决办法具有深刻的理论内涵和严</a:t>
            </a:r>
            <a:endParaRPr lang="en-US" altLang="zh-CN" noProof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密的现实逻辑，衍生出的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532249" y="2695468"/>
            <a:ext cx="1782859" cy="1756846"/>
            <a:chOff x="6855191" y="1599410"/>
            <a:chExt cx="1725151" cy="1649570"/>
          </a:xfrm>
        </p:grpSpPr>
        <p:sp>
          <p:nvSpPr>
            <p:cNvPr id="26" name="椭圆 25"/>
            <p:cNvSpPr/>
            <p:nvPr/>
          </p:nvSpPr>
          <p:spPr>
            <a:xfrm>
              <a:off x="6889675" y="1599410"/>
              <a:ext cx="1656184" cy="164957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9" name="椭圆 8"/>
            <p:cNvSpPr/>
            <p:nvPr/>
          </p:nvSpPr>
          <p:spPr>
            <a:xfrm>
              <a:off x="6961683" y="1673493"/>
              <a:ext cx="1512168" cy="1501403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855191" y="2005267"/>
              <a:ext cx="1725151" cy="8687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</a:t>
              </a:r>
              <a:r>
                <a:rPr lang="zh-CN" altLang="en-US" sz="2000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吹哨-报到</a:t>
              </a:r>
              <a:r>
                <a:rPr lang="zh-CN" altLang="en-US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”</a:t>
              </a:r>
              <a:endParaRPr lang="en-US" altLang="zh-CN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noProof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机制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327230" y="4579688"/>
            <a:ext cx="4192897" cy="1585424"/>
            <a:chOff x="1904690" y="3427752"/>
            <a:chExt cx="4192897" cy="1585424"/>
          </a:xfrm>
        </p:grpSpPr>
        <p:sp>
          <p:nvSpPr>
            <p:cNvPr id="17" name="图文框 16"/>
            <p:cNvSpPr/>
            <p:nvPr/>
          </p:nvSpPr>
          <p:spPr>
            <a:xfrm>
              <a:off x="1904690" y="3427752"/>
              <a:ext cx="4192897" cy="1585424"/>
            </a:xfrm>
            <a:prstGeom prst="frame">
              <a:avLst>
                <a:gd name="adj1" fmla="val 6114"/>
              </a:avLst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167318" y="3659711"/>
              <a:ext cx="3642237" cy="10877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00050" indent="-400050">
                <a:lnSpc>
                  <a:spcPct val="120000"/>
                </a:lnSpc>
                <a:buFont typeface="+mj-lt"/>
                <a:buAutoNum type="romanUcPeriod"/>
              </a:pPr>
              <a:r>
                <a:rPr lang="zh-CN" altLang="en-US" noProof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变碎片化治理为整体性治理</a:t>
              </a:r>
              <a:endParaRPr lang="en-US" altLang="zh-CN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400050" indent="-400050">
                <a:lnSpc>
                  <a:spcPct val="120000"/>
                </a:lnSpc>
                <a:buFont typeface="+mj-lt"/>
                <a:buAutoNum type="romanUcPeriod"/>
              </a:pPr>
              <a:r>
                <a:rPr lang="zh-CN" altLang="en-US" noProof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变运动式治理为多元协同治理</a:t>
              </a:r>
              <a:endParaRPr lang="en-US" altLang="zh-CN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400050" indent="-400050">
                <a:lnSpc>
                  <a:spcPct val="120000"/>
                </a:lnSpc>
                <a:buFont typeface="+mj-lt"/>
                <a:buAutoNum type="romanUcPeriod"/>
              </a:pPr>
              <a:r>
                <a:rPr lang="zh-CN" altLang="en-US" noProof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变管控式治理为服务型治理</a:t>
              </a:r>
              <a:endParaRPr lang="zh-CN" altLang="en-US" dirty="0"/>
            </a:p>
          </p:txBody>
        </p:sp>
      </p:grpSp>
      <p:sp>
        <p:nvSpPr>
          <p:cNvPr id="32" name="矩形 31"/>
          <p:cNvSpPr/>
          <p:nvPr/>
        </p:nvSpPr>
        <p:spPr>
          <a:xfrm>
            <a:off x="8113811" y="1016170"/>
            <a:ext cx="4968552" cy="514913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8741751" y="1682813"/>
            <a:ext cx="2727723" cy="4030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2000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noProof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吹哨</a:t>
            </a:r>
            <a:r>
              <a:rPr lang="en-US" altLang="zh-CN" sz="2000" noProof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000" noProof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报到</a:t>
            </a:r>
            <a:r>
              <a:rPr lang="en-US" altLang="zh-CN" sz="2000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noProof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机制是目前行政体制下，解决违建问题和其他需要联合执法的城市治理问题的最优解，是治理能力与治理体系现代化探索的生动实践。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32" grpId="0" animBg="1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F1E0B1E3-A83A-469C-A215-0E0E625543D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9" t="9146" r="4802" b="5151"/>
          <a:stretch/>
        </p:blipFill>
        <p:spPr>
          <a:xfrm>
            <a:off x="4484608" y="3055350"/>
            <a:ext cx="1407483" cy="192414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84A8B24-F861-4B45-8A4C-C29078CDD0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9" t="5250" r="7613" b="10808"/>
          <a:stretch/>
        </p:blipFill>
        <p:spPr>
          <a:xfrm>
            <a:off x="7813303" y="3777475"/>
            <a:ext cx="879405" cy="120614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2E0880E2-8108-4F79-8F07-5165437328A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5" t="7416" r="5566" b="11585"/>
          <a:stretch/>
        </p:blipFill>
        <p:spPr>
          <a:xfrm>
            <a:off x="1741103" y="1916832"/>
            <a:ext cx="1876332" cy="113851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989ABC4E-EED4-48D4-8983-4996EBB66DA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7" b="11224"/>
          <a:stretch/>
        </p:blipFill>
        <p:spPr>
          <a:xfrm>
            <a:off x="1741103" y="5032193"/>
            <a:ext cx="2554770" cy="1413396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FDB73C3F-04C9-4424-A53E-05061314F1E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1" t="8082" r="3779" b="11961"/>
          <a:stretch/>
        </p:blipFill>
        <p:spPr>
          <a:xfrm>
            <a:off x="5892016" y="3777475"/>
            <a:ext cx="1910583" cy="1206631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1A812E10-E370-4482-A251-E8D7158B68B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" t="9648" r="4641" b="9648"/>
          <a:stretch/>
        </p:blipFill>
        <p:spPr>
          <a:xfrm>
            <a:off x="4261746" y="4983621"/>
            <a:ext cx="2122078" cy="146196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DCF45448-7A1F-45AE-896B-286D19DD0D9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2" t="3223" r="5668" b="9834"/>
          <a:stretch/>
        </p:blipFill>
        <p:spPr>
          <a:xfrm>
            <a:off x="1741103" y="3089081"/>
            <a:ext cx="1349878" cy="1934074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2C9B51A8-08D4-43D1-B195-297858057E2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0" t="5331" r="6530" b="10829"/>
          <a:stretch/>
        </p:blipFill>
        <p:spPr>
          <a:xfrm>
            <a:off x="7684562" y="1916832"/>
            <a:ext cx="2769509" cy="1860643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91578608-26AB-412C-A861-B7FAFDB7BF7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0" t="4280" r="5715" b="6528"/>
          <a:stretch/>
        </p:blipFill>
        <p:spPr>
          <a:xfrm>
            <a:off x="8693503" y="3777475"/>
            <a:ext cx="1760568" cy="2668113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B2AFCDD7-6A6C-46AB-9DC9-CE2F5BA952F2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5" t="9947" r="4386" b="10476"/>
          <a:stretch/>
        </p:blipFill>
        <p:spPr>
          <a:xfrm>
            <a:off x="3617436" y="1916832"/>
            <a:ext cx="2265334" cy="1163212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660895E1-B441-4B69-A9FF-E576ED8D6105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0" t="7105" r="3611" b="14738"/>
          <a:stretch/>
        </p:blipFill>
        <p:spPr>
          <a:xfrm>
            <a:off x="6384571" y="4983621"/>
            <a:ext cx="2287525" cy="1461967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FACBFACA-E910-4E73-B178-6A559543A85F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2" r="18915" b="3631"/>
          <a:stretch/>
        </p:blipFill>
        <p:spPr>
          <a:xfrm>
            <a:off x="5881312" y="1916832"/>
            <a:ext cx="1782637" cy="1860643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id="{B2DD8E0A-1216-484A-B790-C71D3B8F13B1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9" t="4655" r="3317" b="6152"/>
          <a:stretch/>
        </p:blipFill>
        <p:spPr>
          <a:xfrm>
            <a:off x="3101685" y="3064389"/>
            <a:ext cx="1407483" cy="1958768"/>
          </a:xfrm>
          <a:prstGeom prst="rect">
            <a:avLst/>
          </a:prstGeom>
        </p:spPr>
      </p:pic>
      <p:sp>
        <p:nvSpPr>
          <p:cNvPr id="36" name="矩形 35">
            <a:extLst>
              <a:ext uri="{FF2B5EF4-FFF2-40B4-BE49-F238E27FC236}">
                <a16:creationId xmlns:a16="http://schemas.microsoft.com/office/drawing/2014/main" id="{B02726B6-8417-470C-A43D-22FC6ADC5B34}"/>
              </a:ext>
            </a:extLst>
          </p:cNvPr>
          <p:cNvSpPr/>
          <p:nvPr/>
        </p:nvSpPr>
        <p:spPr>
          <a:xfrm>
            <a:off x="1741103" y="1916832"/>
            <a:ext cx="8712968" cy="4528756"/>
          </a:xfrm>
          <a:prstGeom prst="rect">
            <a:avLst/>
          </a:prstGeom>
          <a:solidFill>
            <a:schemeClr val="accent2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0A73008B-0789-45F4-9132-F3BF63621D9C}"/>
              </a:ext>
            </a:extLst>
          </p:cNvPr>
          <p:cNvSpPr txBox="1"/>
          <p:nvPr/>
        </p:nvSpPr>
        <p:spPr>
          <a:xfrm>
            <a:off x="2677207" y="3455953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中央党校欢迎您</a:t>
            </a:r>
          </a:p>
        </p:txBody>
      </p:sp>
    </p:spTree>
    <p:extLst>
      <p:ext uri="{BB962C8B-B14F-4D97-AF65-F5344CB8AC3E}">
        <p14:creationId xmlns:p14="http://schemas.microsoft.com/office/powerpoint/2010/main" val="315696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7" grpId="1"/>
    </p:bldLst>
  </p:timing>
</p:sld>
</file>

<file path=ppt/theme/theme1.xml><?xml version="1.0" encoding="utf-8"?>
<a:theme xmlns:a="http://schemas.openxmlformats.org/drawingml/2006/main" name="Office 主题​​">
  <a:themeElements>
    <a:clrScheme name="自定义 342">
      <a:dk1>
        <a:sysClr val="windowText" lastClr="000000"/>
      </a:dk1>
      <a:lt1>
        <a:sysClr val="window" lastClr="FFFFFF"/>
      </a:lt1>
      <a:dk2>
        <a:srgbClr val="39302A"/>
      </a:dk2>
      <a:lt2>
        <a:srgbClr val="7F7F7F"/>
      </a:lt2>
      <a:accent1>
        <a:srgbClr val="15A892"/>
      </a:accent1>
      <a:accent2>
        <a:srgbClr val="1574A8"/>
      </a:accent2>
      <a:accent3>
        <a:srgbClr val="15A874"/>
      </a:accent3>
      <a:accent4>
        <a:srgbClr val="1574A8"/>
      </a:accent4>
      <a:accent5>
        <a:srgbClr val="15A874"/>
      </a:accent5>
      <a:accent6>
        <a:srgbClr val="1574A8"/>
      </a:accent6>
      <a:hlink>
        <a:srgbClr val="3E7C86"/>
      </a:hlink>
      <a:folHlink>
        <a:srgbClr val="162C3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183</Words>
  <Application>Microsoft Office PowerPoint</Application>
  <PresentationFormat>自定义</PresentationFormat>
  <Paragraphs>33</Paragraphs>
  <Slides>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맑은 고딕</vt:lpstr>
      <vt:lpstr>宋体</vt:lpstr>
      <vt:lpstr>微软雅黑</vt:lpstr>
      <vt:lpstr>张海山锐谐体</vt:lpstr>
      <vt:lpstr>Arial</vt:lpstr>
      <vt:lpstr>Calibri</vt:lpstr>
      <vt:lpstr>Impact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Company>http://www.deepbbs.org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深度联盟http://www.deepbbs.org</dc:creator>
  <cp:lastModifiedBy>wqblegend@163.com</cp:lastModifiedBy>
  <cp:revision>120</cp:revision>
  <dcterms:created xsi:type="dcterms:W3CDTF">2015-09-13T11:28:00Z</dcterms:created>
  <dcterms:modified xsi:type="dcterms:W3CDTF">2018-04-26T14:46:23Z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